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0"/>
  </p:notesMasterIdLst>
  <p:sldIdLst>
    <p:sldId id="297" r:id="rId5"/>
    <p:sldId id="448" r:id="rId6"/>
    <p:sldId id="454" r:id="rId7"/>
    <p:sldId id="450" r:id="rId8"/>
    <p:sldId id="452" r:id="rId9"/>
    <p:sldId id="464" r:id="rId10"/>
    <p:sldId id="451" r:id="rId11"/>
    <p:sldId id="453" r:id="rId12"/>
    <p:sldId id="455" r:id="rId13"/>
    <p:sldId id="456" r:id="rId14"/>
    <p:sldId id="457" r:id="rId15"/>
    <p:sldId id="458" r:id="rId16"/>
    <p:sldId id="465" r:id="rId17"/>
    <p:sldId id="468" r:id="rId18"/>
    <p:sldId id="459" r:id="rId19"/>
    <p:sldId id="460" r:id="rId20"/>
    <p:sldId id="470" r:id="rId21"/>
    <p:sldId id="469" r:id="rId22"/>
    <p:sldId id="471" r:id="rId23"/>
    <p:sldId id="462" r:id="rId24"/>
    <p:sldId id="463" r:id="rId25"/>
    <p:sldId id="472" r:id="rId26"/>
    <p:sldId id="473" r:id="rId27"/>
    <p:sldId id="475" r:id="rId28"/>
    <p:sldId id="47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0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131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D9EF3B-A3E2-420E-A719-12EB9ABD803A}" v="723" dt="2019-12-11T19:32:01.0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74870" autoAdjust="0"/>
  </p:normalViewPr>
  <p:slideViewPr>
    <p:cSldViewPr snapToGrid="0">
      <p:cViewPr varScale="1">
        <p:scale>
          <a:sx n="93" d="100"/>
          <a:sy n="93" d="100"/>
        </p:scale>
        <p:origin x="1546" y="77"/>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5B4BBE-DC0F-4B6D-8AE6-4CDF8500FDEC}" type="datetimeFigureOut">
              <a:rPr lang="en-US" smtClean="0"/>
              <a:t>12/13/2019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627057-6B10-4D25-9214-05EE21194920}"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document is provided “as-is”. Information and views expressed in this document, including URL and other Internet Web site references, may change without notice. You bear the risk of using it. </a:t>
            </a:r>
          </a:p>
          <a:p>
            <a:r>
              <a:rPr lang="en-US" sz="1200" b="0" kern="1200" dirty="0">
                <a:solidFill>
                  <a:schemeClr val="tx1"/>
                </a:solidFill>
                <a:effectLst/>
                <a:latin typeface="+mn-lt"/>
                <a:ea typeface="+mn-ea"/>
                <a:cs typeface="+mn-cs"/>
              </a:rPr>
              <a:t>This document does not provide you with any legal rights to any intellectual property in any Microsoft product. You may copy and use this document for your internal, reference purposes.</a:t>
            </a:r>
          </a:p>
          <a:p>
            <a:r>
              <a:rPr lang="en-US" sz="1200" b="0" kern="1200" dirty="0">
                <a:solidFill>
                  <a:schemeClr val="tx1"/>
                </a:solidFill>
                <a:effectLst/>
                <a:latin typeface="+mn-lt"/>
                <a:ea typeface="+mn-ea"/>
                <a:cs typeface="+mn-cs"/>
              </a:rPr>
              <a:t> </a:t>
            </a:r>
          </a:p>
          <a:p>
            <a:r>
              <a:rPr lang="en-US" sz="1200" b="0" kern="1200" dirty="0">
                <a:solidFill>
                  <a:schemeClr val="tx1"/>
                </a:solidFill>
                <a:effectLst/>
                <a:latin typeface="+mn-lt"/>
                <a:ea typeface="+mn-ea"/>
                <a:cs typeface="+mn-cs"/>
              </a:rPr>
              <a:t>© 2019 Microsoft. All rights reserved.</a:t>
            </a:r>
            <a:endParaRPr lang="en-US" b="0" dirty="0"/>
          </a:p>
          <a:p>
            <a:endParaRPr lang="en-US" b="1" dirty="0"/>
          </a:p>
          <a:p>
            <a:r>
              <a:rPr lang="en-US" b="1" dirty="0"/>
              <a:t>INSTRUCTIONS:  </a:t>
            </a:r>
          </a:p>
          <a:p>
            <a:pPr marL="228600" indent="-228600">
              <a:buFont typeface="+mj-lt"/>
              <a:buAutoNum type="arabicPeriod"/>
            </a:pPr>
            <a:r>
              <a:rPr lang="en-US" b="1" dirty="0"/>
              <a:t>Set</a:t>
            </a:r>
            <a:r>
              <a:rPr lang="en-US" b="1" baseline="0" dirty="0"/>
              <a:t> Screen Resolution to 1920x1080</a:t>
            </a:r>
          </a:p>
          <a:p>
            <a:pPr marL="228600" indent="-228600">
              <a:buFont typeface="+mj-lt"/>
              <a:buAutoNum type="arabicPeriod"/>
            </a:pPr>
            <a:r>
              <a:rPr lang="en-US" b="1" baseline="0" dirty="0"/>
              <a:t>Start the Slide Show</a:t>
            </a:r>
          </a:p>
          <a:p>
            <a:pPr marL="228600" indent="-228600">
              <a:buFont typeface="+mj-lt"/>
              <a:buAutoNum type="arabicPeriod"/>
            </a:pPr>
            <a:r>
              <a:rPr lang="en-US" b="1" baseline="0" dirty="0"/>
              <a:t>If you are projecting to a second monitor, use Presenter View on your PC to read the talk track and see where to click next (note that this is a PowerPoint, so the “clicks” are intended to make the presentation as close to a Live Code demo as possible)</a:t>
            </a:r>
          </a:p>
          <a:p>
            <a:pPr marL="228600" indent="-228600">
              <a:buFont typeface="+mj-lt"/>
              <a:buAutoNum type="arabicPeriod"/>
            </a:pPr>
            <a:endParaRPr lang="en-US" b="1" baseline="0" dirty="0"/>
          </a:p>
          <a:p>
            <a:pPr marL="0" marR="0" lvl="2" indent="0" algn="l" defTabSz="914400" rtl="0" eaLnBrk="1" fontAlgn="auto" latinLnBrk="0" hangingPunct="1">
              <a:lnSpc>
                <a:spcPct val="100000"/>
              </a:lnSpc>
              <a:spcBef>
                <a:spcPts val="0"/>
              </a:spcBef>
              <a:spcAft>
                <a:spcPts val="0"/>
              </a:spcAft>
              <a:buClrTx/>
              <a:buSzTx/>
              <a:buFontTx/>
              <a:buNone/>
              <a:tabLst/>
              <a:defRPr/>
            </a:pPr>
            <a:r>
              <a:rPr lang="en-US" sz="1200" b="1" u="none" strike="noStrike" kern="1200" dirty="0">
                <a:solidFill>
                  <a:schemeClr val="tx1"/>
                </a:solidFill>
                <a:effectLst>
                  <a:glow>
                    <a:srgbClr val="000000"/>
                  </a:glow>
                  <a:reflection stA="0" endPos="0" fadeDir="0" sx="0" sy="0"/>
                </a:effectLst>
                <a:latin typeface="+mn-lt"/>
                <a:ea typeface="+mn-ea"/>
                <a:cs typeface="+mn-cs"/>
              </a:rPr>
              <a:t>CLICK STEP</a:t>
            </a:r>
          </a:p>
          <a:p>
            <a:r>
              <a:rPr lang="en-US" dirty="0">
                <a:effectLst/>
              </a:rPr>
              <a:t>Click anywhere to continue.</a:t>
            </a:r>
          </a:p>
        </p:txBody>
      </p:sp>
      <p:sp>
        <p:nvSpPr>
          <p:cNvPr id="4" name="Slide Number Placeholder 3"/>
          <p:cNvSpPr>
            <a:spLocks noGrp="1"/>
          </p:cNvSpPr>
          <p:nvPr>
            <p:ph type="sldNum" sz="quarter" idx="10"/>
          </p:nvPr>
        </p:nvSpPr>
        <p:spPr/>
        <p:txBody>
          <a:bodyPr/>
          <a:lstStyle/>
          <a:p>
            <a:fld id="{42C376E6-8CDD-4BC5-9EFE-7630FC162569}" type="slidenum">
              <a:rPr lang="en-US" smtClean="0"/>
              <a:t>1</a:t>
            </a:fld>
            <a:endParaRPr lang="en-US" dirty="0"/>
          </a:p>
        </p:txBody>
      </p:sp>
    </p:spTree>
    <p:extLst>
      <p:ext uri="{BB962C8B-B14F-4D97-AF65-F5344CB8AC3E}">
        <p14:creationId xmlns:p14="http://schemas.microsoft.com/office/powerpoint/2010/main" val="37916293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200" b="1" u="none" strike="noStrike" kern="1200" dirty="0">
                <a:solidFill>
                  <a:schemeClr val="tx1"/>
                </a:solidFill>
                <a:effectLst>
                  <a:glow>
                    <a:srgbClr val="000000"/>
                  </a:glow>
                  <a:reflection stA="0" endPos="0" fadeDir="0" sx="0" sy="0"/>
                </a:effectLst>
                <a:latin typeface="+mn-lt"/>
                <a:ea typeface="+mn-ea"/>
                <a:cs typeface="+mn-cs"/>
              </a:rPr>
              <a:t>CLICK STEP</a:t>
            </a:r>
          </a:p>
          <a:p>
            <a:r>
              <a:rPr lang="en-US" dirty="0">
                <a:effectLst/>
              </a:rPr>
              <a:t>In </a:t>
            </a:r>
            <a:r>
              <a:rPr lang="en-US" b="1" dirty="0">
                <a:effectLst/>
              </a:rPr>
              <a:t>Rate Condition</a:t>
            </a:r>
            <a:r>
              <a:rPr lang="en-US" dirty="0">
                <a:effectLst/>
              </a:rPr>
              <a:t>, click the </a:t>
            </a:r>
            <a:r>
              <a:rPr lang="en-US" b="1" dirty="0">
                <a:effectLst/>
              </a:rPr>
              <a:t>4th box</a:t>
            </a:r>
            <a:r>
              <a:rPr lang="en-US" dirty="0">
                <a:effectLst/>
              </a:rPr>
              <a:t>.</a:t>
            </a:r>
          </a:p>
          <a:p>
            <a:endParaRPr lang="en-US" dirty="0"/>
          </a:p>
        </p:txBody>
      </p:sp>
      <p:sp>
        <p:nvSpPr>
          <p:cNvPr id="4" name="Slide Number Placeholder 3"/>
          <p:cNvSpPr>
            <a:spLocks noGrp="1"/>
          </p:cNvSpPr>
          <p:nvPr>
            <p:ph type="sldNum" sz="quarter" idx="5"/>
          </p:nvPr>
        </p:nvSpPr>
        <p:spPr/>
        <p:txBody>
          <a:bodyPr/>
          <a:lstStyle/>
          <a:p>
            <a:fld id="{A0627057-6B10-4D25-9214-05EE21194920}" type="slidenum">
              <a:rPr lang="en-US" smtClean="0"/>
              <a:t>10</a:t>
            </a:fld>
            <a:endParaRPr lang="en-US" dirty="0"/>
          </a:p>
        </p:txBody>
      </p:sp>
    </p:spTree>
    <p:extLst>
      <p:ext uri="{BB962C8B-B14F-4D97-AF65-F5344CB8AC3E}">
        <p14:creationId xmlns:p14="http://schemas.microsoft.com/office/powerpoint/2010/main" val="927165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From here, Megan submits the audit and finishes her inspection of the returned drone. </a:t>
            </a:r>
          </a:p>
          <a:p>
            <a:pPr marL="0" marR="0" lvl="2" indent="0" algn="l" defTabSz="914400" rtl="0" eaLnBrk="1" fontAlgn="auto" latinLnBrk="0" hangingPunct="1">
              <a:lnSpc>
                <a:spcPct val="100000"/>
              </a:lnSpc>
              <a:spcBef>
                <a:spcPts val="0"/>
              </a:spcBef>
              <a:spcAft>
                <a:spcPts val="0"/>
              </a:spcAft>
              <a:buClrTx/>
              <a:buSzTx/>
              <a:buFontTx/>
              <a:buNone/>
              <a:tabLst/>
              <a:defRPr/>
            </a:pPr>
            <a:endParaRPr lang="en-US" sz="1200" b="0" u="none" strike="noStrike" kern="1200" dirty="0">
              <a:solidFill>
                <a:schemeClr val="tx1"/>
              </a:solidFill>
              <a:effectLst>
                <a:glow>
                  <a:srgbClr val="000000"/>
                </a:glow>
                <a:reflection stA="0" endPos="0" fadeDir="0" sx="0" sy="0"/>
              </a:effectLst>
              <a:latin typeface="+mn-lt"/>
              <a:ea typeface="+mn-ea"/>
              <a:cs typeface="+mn-cs"/>
            </a:endParaRPr>
          </a:p>
          <a:p>
            <a:pPr marL="0" marR="0" lvl="2" indent="0" algn="l" defTabSz="914400" rtl="0" eaLnBrk="1" fontAlgn="auto" latinLnBrk="0" hangingPunct="1">
              <a:lnSpc>
                <a:spcPct val="100000"/>
              </a:lnSpc>
              <a:spcBef>
                <a:spcPts val="0"/>
              </a:spcBef>
              <a:spcAft>
                <a:spcPts val="0"/>
              </a:spcAft>
              <a:buClrTx/>
              <a:buSzTx/>
              <a:buFontTx/>
              <a:buNone/>
              <a:tabLst/>
              <a:defRPr/>
            </a:pPr>
            <a:r>
              <a:rPr lang="en-US" sz="1200" b="1" u="none" strike="noStrike" kern="1200" dirty="0">
                <a:solidFill>
                  <a:schemeClr val="tx1"/>
                </a:solidFill>
                <a:effectLst>
                  <a:glow>
                    <a:srgbClr val="000000"/>
                  </a:glow>
                  <a:reflection stA="0" endPos="0" fadeDir="0" sx="0" sy="0"/>
                </a:effectLst>
                <a:latin typeface="+mn-lt"/>
                <a:ea typeface="+mn-ea"/>
                <a:cs typeface="+mn-cs"/>
              </a:rPr>
              <a:t>CLICK STEP</a:t>
            </a:r>
          </a:p>
          <a:p>
            <a:r>
              <a:rPr lang="en-US" sz="1200" kern="1200" dirty="0">
                <a:solidFill>
                  <a:schemeClr val="tx1"/>
                </a:solidFill>
                <a:effectLst/>
                <a:latin typeface="+mn-lt"/>
                <a:ea typeface="+mn-ea"/>
                <a:cs typeface="+mn-cs"/>
              </a:rPr>
              <a:t>Click </a:t>
            </a:r>
            <a:r>
              <a:rPr lang="en-US" sz="1200" b="1" kern="1200" dirty="0">
                <a:solidFill>
                  <a:schemeClr val="tx1"/>
                </a:solidFill>
                <a:effectLst/>
                <a:latin typeface="+mn-lt"/>
                <a:ea typeface="+mn-ea"/>
                <a:cs typeface="+mn-cs"/>
              </a:rPr>
              <a:t>Submit</a:t>
            </a:r>
            <a:r>
              <a:rPr lang="en-US"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A0627057-6B10-4D25-9214-05EE21194920}" type="slidenum">
              <a:rPr lang="en-US" smtClean="0"/>
              <a:t>11</a:t>
            </a:fld>
            <a:endParaRPr lang="en-US" dirty="0"/>
          </a:p>
        </p:txBody>
      </p:sp>
    </p:spTree>
    <p:extLst>
      <p:ext uri="{BB962C8B-B14F-4D97-AF65-F5344CB8AC3E}">
        <p14:creationId xmlns:p14="http://schemas.microsoft.com/office/powerpoint/2010/main" val="2177590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Megan can now use the time saved for even more returns and building relationships with customers through meaningful conversations.</a:t>
            </a:r>
          </a:p>
          <a:p>
            <a:pPr marL="0" marR="0" lvl="2"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2"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Adding an app to a team channel is as simple as…</a:t>
            </a:r>
          </a:p>
          <a:p>
            <a:pPr marL="0" marR="0" lvl="2" indent="0" algn="l" defTabSz="914400" rtl="0" eaLnBrk="1" fontAlgn="auto" latinLnBrk="0" hangingPunct="1">
              <a:lnSpc>
                <a:spcPct val="100000"/>
              </a:lnSpc>
              <a:spcBef>
                <a:spcPts val="0"/>
              </a:spcBef>
              <a:spcAft>
                <a:spcPts val="0"/>
              </a:spcAft>
              <a:buClrTx/>
              <a:buSzTx/>
              <a:buFontTx/>
              <a:buNone/>
              <a:tabLst/>
              <a:defRPr/>
            </a:pPr>
            <a:endParaRPr lang="en-US" sz="1200" b="0" u="none" strike="noStrike" kern="1200" dirty="0">
              <a:solidFill>
                <a:schemeClr val="tx1"/>
              </a:solidFill>
              <a:effectLst>
                <a:glow>
                  <a:srgbClr val="000000"/>
                </a:glow>
                <a:reflection stA="0" endPos="0" fadeDir="0" sx="0" sy="0"/>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none" strike="noStrike" kern="1200" dirty="0">
                <a:solidFill>
                  <a:schemeClr val="tx1"/>
                </a:solidFill>
                <a:effectLst>
                  <a:glow>
                    <a:srgbClr val="000000"/>
                  </a:glow>
                  <a:reflection stA="0" endPos="0" fadeDir="0" sx="0" sy="0"/>
                </a:effectLst>
                <a:latin typeface="+mn-lt"/>
                <a:ea typeface="+mn-ea"/>
                <a:cs typeface="+mn-cs"/>
              </a:rPr>
              <a:t>CLICK STEP</a:t>
            </a:r>
          </a:p>
          <a:p>
            <a:r>
              <a:rPr lang="en-US" dirty="0"/>
              <a:t>At the top, next to </a:t>
            </a:r>
            <a:r>
              <a:rPr lang="en-US" b="1" dirty="0"/>
              <a:t>CT Returns</a:t>
            </a:r>
            <a:r>
              <a:rPr lang="en-US" dirty="0"/>
              <a:t>, click </a:t>
            </a:r>
            <a:r>
              <a:rPr lang="en-US" b="1" dirty="0"/>
              <a:t>+</a:t>
            </a:r>
            <a:r>
              <a:rPr lang="en-US" dirty="0"/>
              <a:t> to add a new tab. </a:t>
            </a:r>
          </a:p>
          <a:p>
            <a:pPr marL="0" marR="0" lvl="2" indent="0" algn="l" defTabSz="914400" rtl="0" eaLnBrk="1" fontAlgn="auto" latinLnBrk="0" hangingPunct="1">
              <a:lnSpc>
                <a:spcPct val="100000"/>
              </a:lnSpc>
              <a:spcBef>
                <a:spcPts val="0"/>
              </a:spcBef>
              <a:spcAft>
                <a:spcPts val="0"/>
              </a:spcAft>
              <a:buClrTx/>
              <a:buSzTx/>
              <a:buFontTx/>
              <a:buNone/>
              <a:tabLst/>
              <a:defRPr/>
            </a:pPr>
            <a:endParaRPr lang="en-US" sz="1200" b="0" u="none" strike="noStrike" kern="1200" dirty="0">
              <a:solidFill>
                <a:schemeClr val="tx1"/>
              </a:solidFill>
              <a:effectLst>
                <a:glow>
                  <a:srgbClr val="000000"/>
                </a:glow>
                <a:reflection stA="0" endPos="0" fadeDir="0" sx="0" sy="0"/>
              </a:effectLst>
              <a:latin typeface="+mn-lt"/>
              <a:ea typeface="+mn-ea"/>
              <a:cs typeface="+mn-cs"/>
            </a:endParaRPr>
          </a:p>
        </p:txBody>
      </p:sp>
      <p:sp>
        <p:nvSpPr>
          <p:cNvPr id="4" name="Slide Number Placeholder 3"/>
          <p:cNvSpPr>
            <a:spLocks noGrp="1"/>
          </p:cNvSpPr>
          <p:nvPr>
            <p:ph type="sldNum" sz="quarter" idx="5"/>
          </p:nvPr>
        </p:nvSpPr>
        <p:spPr/>
        <p:txBody>
          <a:bodyPr/>
          <a:lstStyle/>
          <a:p>
            <a:fld id="{A0627057-6B10-4D25-9214-05EE21194920}" type="slidenum">
              <a:rPr lang="en-US" smtClean="0"/>
              <a:t>12</a:t>
            </a:fld>
            <a:endParaRPr lang="en-US" dirty="0"/>
          </a:p>
        </p:txBody>
      </p:sp>
    </p:spTree>
    <p:extLst>
      <p:ext uri="{BB962C8B-B14F-4D97-AF65-F5344CB8AC3E}">
        <p14:creationId xmlns:p14="http://schemas.microsoft.com/office/powerpoint/2010/main" val="3382678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200" b="0" u="none" strike="noStrike" kern="1200" dirty="0">
                <a:solidFill>
                  <a:schemeClr val="tx1"/>
                </a:solidFill>
                <a:effectLst>
                  <a:glow>
                    <a:srgbClr val="000000"/>
                  </a:glow>
                  <a:reflection stA="0" endPos="0" fadeDir="0" sx="0" sy="0"/>
                </a:effectLst>
                <a:latin typeface="+mn-lt"/>
                <a:ea typeface="+mn-ea"/>
                <a:cs typeface="+mn-cs"/>
              </a:rPr>
              <a:t>…two clicks!</a:t>
            </a:r>
          </a:p>
          <a:p>
            <a:pPr marL="457200" marR="0" lvl="3" indent="0" algn="l" defTabSz="914400" rtl="0" eaLnBrk="1" fontAlgn="auto" latinLnBrk="0" hangingPunct="1">
              <a:lnSpc>
                <a:spcPct val="100000"/>
              </a:lnSpc>
              <a:spcBef>
                <a:spcPts val="0"/>
              </a:spcBef>
              <a:spcAft>
                <a:spcPts val="0"/>
              </a:spcAft>
              <a:buClrTx/>
              <a:buSzTx/>
              <a:buFontTx/>
              <a:buNone/>
              <a:tabLst/>
              <a:defRPr/>
            </a:pPr>
            <a:endParaRPr lang="en-US" sz="1200" b="1" u="none" strike="noStrike" kern="1200" dirty="0">
              <a:solidFill>
                <a:schemeClr val="tx1"/>
              </a:solidFill>
              <a:effectLst>
                <a:glow>
                  <a:srgbClr val="000000"/>
                </a:glow>
                <a:reflection stA="0" endPos="0" fadeDir="0" sx="0" sy="0"/>
              </a:effectLst>
              <a:latin typeface="+mn-lt"/>
              <a:ea typeface="+mn-ea"/>
              <a:cs typeface="+mn-cs"/>
            </a:endParaRPr>
          </a:p>
          <a:p>
            <a:pPr marL="457200" marR="0" lvl="3" indent="0" algn="l" defTabSz="914400" rtl="0" eaLnBrk="1" fontAlgn="auto" latinLnBrk="0" hangingPunct="1">
              <a:lnSpc>
                <a:spcPct val="100000"/>
              </a:lnSpc>
              <a:spcBef>
                <a:spcPts val="0"/>
              </a:spcBef>
              <a:spcAft>
                <a:spcPts val="0"/>
              </a:spcAft>
              <a:buClrTx/>
              <a:buSzTx/>
              <a:buFontTx/>
              <a:buNone/>
              <a:tabLst/>
              <a:defRPr/>
            </a:pPr>
            <a:r>
              <a:rPr lang="en-US" sz="1200" b="1" u="none" strike="noStrike" kern="1200" dirty="0">
                <a:solidFill>
                  <a:schemeClr val="tx1"/>
                </a:solidFill>
                <a:effectLst>
                  <a:glow>
                    <a:srgbClr val="000000"/>
                  </a:glow>
                  <a:reflection stA="0" endPos="0" fadeDir="0" sx="0" sy="0"/>
                </a:effectLst>
                <a:latin typeface="+mn-lt"/>
                <a:ea typeface="+mn-ea"/>
                <a:cs typeface="+mn-cs"/>
              </a:rPr>
              <a:t>POINT OUT:</a:t>
            </a:r>
            <a:r>
              <a:rPr lang="en-US" sz="1200" b="0" u="none" strike="noStrike" kern="1200" dirty="0">
                <a:solidFill>
                  <a:schemeClr val="tx1"/>
                </a:solidFill>
                <a:effectLst>
                  <a:glow>
                    <a:srgbClr val="000000"/>
                  </a:glow>
                  <a:reflection stA="0" endPos="0" fadeDir="0" sx="0" sy="0"/>
                </a:effectLst>
                <a:latin typeface="+mn-lt"/>
                <a:ea typeface="+mn-ea"/>
                <a:cs typeface="+mn-cs"/>
              </a:rPr>
              <a:t> </a:t>
            </a:r>
          </a:p>
          <a:p>
            <a:pPr marL="457200" marR="0" lvl="3" indent="0" algn="l" defTabSz="914400" rtl="0" eaLnBrk="1" fontAlgn="auto" latinLnBrk="0" hangingPunct="1">
              <a:lnSpc>
                <a:spcPct val="100000"/>
              </a:lnSpc>
              <a:spcBef>
                <a:spcPts val="0"/>
              </a:spcBef>
              <a:spcAft>
                <a:spcPts val="0"/>
              </a:spcAft>
              <a:buClrTx/>
              <a:buSzTx/>
              <a:buFontTx/>
              <a:buNone/>
              <a:tabLst/>
              <a:defRPr/>
            </a:pPr>
            <a:r>
              <a:rPr lang="en-US" sz="1200" b="0" u="none" strike="noStrike" kern="1200" dirty="0">
                <a:solidFill>
                  <a:schemeClr val="tx1"/>
                </a:solidFill>
                <a:effectLst>
                  <a:glow>
                    <a:srgbClr val="000000"/>
                  </a:glow>
                  <a:reflection stA="0" endPos="0" fadeDir="0" sx="0" sy="0"/>
                </a:effectLst>
                <a:latin typeface="+mn-lt"/>
                <a:ea typeface="+mn-ea"/>
                <a:cs typeface="+mn-cs"/>
              </a:rPr>
              <a:t>Point to, but do not</a:t>
            </a:r>
            <a:r>
              <a:rPr lang="en-US" sz="1200" b="0" u="none" strike="noStrike" kern="1200" baseline="0" dirty="0">
                <a:solidFill>
                  <a:schemeClr val="tx1"/>
                </a:solidFill>
                <a:effectLst>
                  <a:glow>
                    <a:srgbClr val="000000"/>
                  </a:glow>
                  <a:reflection stA="0" endPos="0" fadeDir="0" sx="0" sy="0"/>
                </a:effectLst>
                <a:latin typeface="+mn-lt"/>
                <a:ea typeface="+mn-ea"/>
                <a:cs typeface="+mn-cs"/>
              </a:rPr>
              <a:t> click, </a:t>
            </a:r>
            <a:r>
              <a:rPr lang="en-US" sz="1200" b="1" u="none" strike="noStrike" kern="1200" baseline="0" dirty="0">
                <a:solidFill>
                  <a:schemeClr val="tx1"/>
                </a:solidFill>
                <a:effectLst>
                  <a:glow>
                    <a:srgbClr val="000000"/>
                  </a:glow>
                  <a:reflection stA="0" endPos="0" fadeDir="0" sx="0" sy="0"/>
                </a:effectLst>
                <a:latin typeface="+mn-lt"/>
                <a:ea typeface="+mn-ea"/>
                <a:cs typeface="+mn-cs"/>
              </a:rPr>
              <a:t>CT Returns</a:t>
            </a:r>
            <a:r>
              <a:rPr lang="en-US" sz="1200" b="0" u="none" strike="noStrike" kern="1200" baseline="0" dirty="0">
                <a:solidFill>
                  <a:schemeClr val="tx1"/>
                </a:solidFill>
                <a:effectLst>
                  <a:glow>
                    <a:srgbClr val="000000"/>
                  </a:glow>
                  <a:reflection stA="0" endPos="0" fadeDir="0" sx="0" sy="0"/>
                </a:effectLst>
                <a:latin typeface="+mn-lt"/>
                <a:ea typeface="+mn-ea"/>
                <a:cs typeface="+mn-cs"/>
              </a:rPr>
              <a:t>.</a:t>
            </a:r>
          </a:p>
          <a:p>
            <a:pPr marL="457200" marR="0" lvl="3" indent="0" algn="l" defTabSz="914400" rtl="0" eaLnBrk="1" fontAlgn="auto" latinLnBrk="0" hangingPunct="1">
              <a:lnSpc>
                <a:spcPct val="100000"/>
              </a:lnSpc>
              <a:spcBef>
                <a:spcPts val="0"/>
              </a:spcBef>
              <a:spcAft>
                <a:spcPts val="0"/>
              </a:spcAft>
              <a:buClrTx/>
              <a:buSzTx/>
              <a:buFontTx/>
              <a:buNone/>
              <a:tabLst/>
              <a:defRPr/>
            </a:pPr>
            <a:endParaRPr lang="en-US" sz="1200" b="0" u="none" strike="noStrike" kern="1200" baseline="0" dirty="0">
              <a:solidFill>
                <a:schemeClr val="tx1"/>
              </a:solidFill>
              <a:effectLst>
                <a:glow>
                  <a:srgbClr val="000000"/>
                </a:glow>
                <a:reflection stA="0" endPos="0" fadeDir="0" sx="0" sy="0"/>
              </a:effectLst>
              <a:latin typeface="+mn-lt"/>
              <a:ea typeface="+mn-ea"/>
              <a:cs typeface="+mn-cs"/>
            </a:endParaRPr>
          </a:p>
          <a:p>
            <a:pPr marL="0" marR="0" lvl="2" indent="0" algn="l" defTabSz="914400" rtl="0" eaLnBrk="1" fontAlgn="auto" latinLnBrk="0" hangingPunct="1">
              <a:lnSpc>
                <a:spcPct val="100000"/>
              </a:lnSpc>
              <a:spcBef>
                <a:spcPts val="0"/>
              </a:spcBef>
              <a:spcAft>
                <a:spcPts val="0"/>
              </a:spcAft>
              <a:buClrTx/>
              <a:buSzTx/>
              <a:buFontTx/>
              <a:buNone/>
              <a:tabLst/>
              <a:defRPr/>
            </a:pPr>
            <a:r>
              <a:rPr lang="en-US" sz="1200" b="1" u="none" strike="noStrike" kern="1200" dirty="0">
                <a:solidFill>
                  <a:schemeClr val="tx1"/>
                </a:solidFill>
                <a:effectLst>
                  <a:glow>
                    <a:srgbClr val="000000"/>
                  </a:glow>
                  <a:reflection stA="0" endPos="0" fadeDir="0" sx="0" sy="0"/>
                </a:effectLst>
                <a:latin typeface="+mn-lt"/>
                <a:ea typeface="+mn-ea"/>
                <a:cs typeface="+mn-cs"/>
              </a:rPr>
              <a:t>CLICK STEP</a:t>
            </a:r>
          </a:p>
          <a:p>
            <a:r>
              <a:rPr lang="en-US" sz="1200" kern="1200" dirty="0">
                <a:solidFill>
                  <a:schemeClr val="tx1"/>
                </a:solidFill>
                <a:effectLst/>
                <a:latin typeface="+mn-lt"/>
                <a:ea typeface="+mn-ea"/>
                <a:cs typeface="+mn-cs"/>
              </a:rPr>
              <a:t>Click </a:t>
            </a:r>
            <a:r>
              <a:rPr lang="en-US" sz="1200" b="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to close the </a:t>
            </a:r>
            <a:r>
              <a:rPr lang="en-US" sz="1200" b="1" kern="1200" dirty="0">
                <a:solidFill>
                  <a:schemeClr val="tx1"/>
                </a:solidFill>
                <a:effectLst/>
                <a:latin typeface="+mn-lt"/>
                <a:ea typeface="+mn-ea"/>
                <a:cs typeface="+mn-cs"/>
              </a:rPr>
              <a:t>Add a tab</a:t>
            </a:r>
            <a:r>
              <a:rPr lang="en-US" sz="1200" kern="1200" dirty="0">
                <a:solidFill>
                  <a:schemeClr val="tx1"/>
                </a:solidFill>
                <a:effectLst/>
                <a:latin typeface="+mn-lt"/>
                <a:ea typeface="+mn-ea"/>
                <a:cs typeface="+mn-cs"/>
              </a:rPr>
              <a:t> pane.</a:t>
            </a:r>
          </a:p>
          <a:p>
            <a:endParaRPr lang="en-US" dirty="0"/>
          </a:p>
        </p:txBody>
      </p:sp>
      <p:sp>
        <p:nvSpPr>
          <p:cNvPr id="4" name="Slide Number Placeholder 3"/>
          <p:cNvSpPr>
            <a:spLocks noGrp="1"/>
          </p:cNvSpPr>
          <p:nvPr>
            <p:ph type="sldNum" sz="quarter" idx="5"/>
          </p:nvPr>
        </p:nvSpPr>
        <p:spPr/>
        <p:txBody>
          <a:bodyPr/>
          <a:lstStyle/>
          <a:p>
            <a:fld id="{A0627057-6B10-4D25-9214-05EE21194920}" type="slidenum">
              <a:rPr lang="en-US" smtClean="0"/>
              <a:t>13</a:t>
            </a:fld>
            <a:endParaRPr lang="en-US" dirty="0"/>
          </a:p>
        </p:txBody>
      </p:sp>
    </p:spTree>
    <p:extLst>
      <p:ext uri="{BB962C8B-B14F-4D97-AF65-F5344CB8AC3E}">
        <p14:creationId xmlns:p14="http://schemas.microsoft.com/office/powerpoint/2010/main" val="7108095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none" strike="noStrike" kern="1200" dirty="0">
                <a:solidFill>
                  <a:schemeClr val="tx1"/>
                </a:solidFill>
                <a:effectLst>
                  <a:glow>
                    <a:srgbClr val="000000"/>
                  </a:glow>
                  <a:reflection stA="0" endPos="0" fadeDir="0" sx="0" sy="0"/>
                </a:effectLst>
                <a:latin typeface="+mn-lt"/>
                <a:ea typeface="+mn-ea"/>
                <a:cs typeface="+mn-cs"/>
              </a:rPr>
              <a:t>CLICK STEP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the </a:t>
            </a:r>
            <a:r>
              <a:rPr lang="en-US" sz="1200" b="1" kern="1200" dirty="0">
                <a:solidFill>
                  <a:schemeClr val="tx1"/>
                </a:solidFill>
                <a:effectLst/>
                <a:latin typeface="+mn-lt"/>
                <a:ea typeface="+mn-ea"/>
                <a:cs typeface="+mn-cs"/>
              </a:rPr>
              <a:t>Managers – Returns Approvals </a:t>
            </a:r>
            <a:r>
              <a:rPr lang="en-US" sz="1200" b="0" kern="1200" dirty="0">
                <a:solidFill>
                  <a:schemeClr val="tx1"/>
                </a:solidFill>
                <a:effectLst/>
                <a:latin typeface="+mn-lt"/>
                <a:ea typeface="+mn-ea"/>
                <a:cs typeface="+mn-cs"/>
              </a:rPr>
              <a:t>channel of the </a:t>
            </a:r>
            <a:r>
              <a:rPr lang="en-US" sz="1200" b="1" kern="1200" dirty="0">
                <a:solidFill>
                  <a:schemeClr val="tx1"/>
                </a:solidFill>
                <a:effectLst/>
                <a:latin typeface="+mn-lt"/>
                <a:ea typeface="+mn-ea"/>
                <a:cs typeface="+mn-cs"/>
              </a:rPr>
              <a:t>Operations</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team.</a:t>
            </a:r>
            <a:endParaRPr lang="en-US" dirty="0"/>
          </a:p>
          <a:p>
            <a:endParaRPr lang="en-US" dirty="0"/>
          </a:p>
        </p:txBody>
      </p:sp>
      <p:sp>
        <p:nvSpPr>
          <p:cNvPr id="4" name="Slide Number Placeholder 3"/>
          <p:cNvSpPr>
            <a:spLocks noGrp="1"/>
          </p:cNvSpPr>
          <p:nvPr>
            <p:ph type="sldNum" sz="quarter" idx="5"/>
          </p:nvPr>
        </p:nvSpPr>
        <p:spPr/>
        <p:txBody>
          <a:bodyPr/>
          <a:lstStyle/>
          <a:p>
            <a:fld id="{A0627057-6B10-4D25-9214-05EE21194920}" type="slidenum">
              <a:rPr lang="en-US" smtClean="0"/>
              <a:t>14</a:t>
            </a:fld>
            <a:endParaRPr lang="en-US" dirty="0"/>
          </a:p>
        </p:txBody>
      </p:sp>
    </p:spTree>
    <p:extLst>
      <p:ext uri="{BB962C8B-B14F-4D97-AF65-F5344CB8AC3E}">
        <p14:creationId xmlns:p14="http://schemas.microsoft.com/office/powerpoint/2010/main" val="2452764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 isn’t effective for Megan’s manager to manually track and approve each return manually, so Contoso has automated this process with Power Automate. </a:t>
            </a:r>
          </a:p>
          <a:p>
            <a:pPr marL="0" marR="0" lvl="2" indent="0" algn="l" defTabSz="914400" rtl="0" eaLnBrk="1" fontAlgn="auto" latinLnBrk="0" hangingPunct="1">
              <a:lnSpc>
                <a:spcPct val="100000"/>
              </a:lnSpc>
              <a:spcBef>
                <a:spcPts val="0"/>
              </a:spcBef>
              <a:spcAft>
                <a:spcPts val="0"/>
              </a:spcAft>
              <a:buClrTx/>
              <a:buSzTx/>
              <a:buFontTx/>
              <a:buNone/>
              <a:tabLst/>
              <a:defRPr/>
            </a:pPr>
            <a:endParaRPr lang="en-US" sz="1200" b="0" u="none" strike="noStrike" kern="1200" dirty="0">
              <a:solidFill>
                <a:schemeClr val="tx1"/>
              </a:solidFill>
              <a:effectLst>
                <a:glow>
                  <a:srgbClr val="000000"/>
                </a:glow>
                <a:reflection stA="0" endPos="0" fadeDir="0" sx="0" sy="0"/>
              </a:effectLst>
              <a:latin typeface="+mn-lt"/>
              <a:ea typeface="+mn-ea"/>
              <a:cs typeface="+mn-cs"/>
            </a:endParaRPr>
          </a:p>
          <a:p>
            <a:pPr marL="0" marR="0" lvl="2" indent="0" algn="l" defTabSz="914400" rtl="0" eaLnBrk="1" fontAlgn="auto" latinLnBrk="0" hangingPunct="1">
              <a:lnSpc>
                <a:spcPct val="100000"/>
              </a:lnSpc>
              <a:spcBef>
                <a:spcPts val="0"/>
              </a:spcBef>
              <a:spcAft>
                <a:spcPts val="0"/>
              </a:spcAft>
              <a:buClrTx/>
              <a:buSzTx/>
              <a:buFontTx/>
              <a:buNone/>
              <a:tabLst/>
              <a:defRPr/>
            </a:pPr>
            <a:r>
              <a:rPr lang="en-US" sz="1200" b="1" u="none" strike="noStrike" kern="1200" dirty="0">
                <a:solidFill>
                  <a:schemeClr val="tx1"/>
                </a:solidFill>
                <a:effectLst>
                  <a:glow>
                    <a:srgbClr val="000000"/>
                  </a:glow>
                  <a:reflection stA="0" endPos="0" fadeDir="0" sx="0" sy="0"/>
                </a:effectLst>
                <a:latin typeface="+mn-lt"/>
                <a:ea typeface="+mn-ea"/>
                <a:cs typeface="+mn-cs"/>
              </a:rPr>
              <a:t>CLICK STEP</a:t>
            </a:r>
          </a:p>
          <a:p>
            <a:r>
              <a:rPr lang="en-US" dirty="0">
                <a:effectLst/>
              </a:rPr>
              <a:t>Click the scrollbar to trigger scrolling animation. </a:t>
            </a:r>
          </a:p>
          <a:p>
            <a:endParaRPr lang="en-US" dirty="0"/>
          </a:p>
        </p:txBody>
      </p:sp>
      <p:sp>
        <p:nvSpPr>
          <p:cNvPr id="4" name="Slide Number Placeholder 3"/>
          <p:cNvSpPr>
            <a:spLocks noGrp="1"/>
          </p:cNvSpPr>
          <p:nvPr>
            <p:ph type="sldNum" sz="quarter" idx="5"/>
          </p:nvPr>
        </p:nvSpPr>
        <p:spPr/>
        <p:txBody>
          <a:bodyPr/>
          <a:lstStyle/>
          <a:p>
            <a:fld id="{A0627057-6B10-4D25-9214-05EE21194920}" type="slidenum">
              <a:rPr lang="en-US" smtClean="0"/>
              <a:t>15</a:t>
            </a:fld>
            <a:endParaRPr lang="en-US" dirty="0"/>
          </a:p>
        </p:txBody>
      </p:sp>
    </p:spTree>
    <p:extLst>
      <p:ext uri="{BB962C8B-B14F-4D97-AF65-F5344CB8AC3E}">
        <p14:creationId xmlns:p14="http://schemas.microsoft.com/office/powerpoint/2010/main" val="1690477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200" b="0" i="1" u="none" strike="noStrike" kern="1200" dirty="0">
                <a:solidFill>
                  <a:schemeClr val="tx1"/>
                </a:solidFill>
                <a:effectLst>
                  <a:glow>
                    <a:srgbClr val="000000"/>
                  </a:glow>
                  <a:reflection stA="0" endPos="0" fadeDir="0" sx="0" sy="0"/>
                </a:effectLst>
                <a:latin typeface="+mn-lt"/>
                <a:ea typeface="+mn-ea"/>
                <a:cs typeface="+mn-cs"/>
              </a:rPr>
              <a:t>[PowerPoint will auto-scroll through previous approvals.]</a:t>
            </a:r>
          </a:p>
          <a:p>
            <a:pPr marL="0" marR="0" lvl="2" indent="0" algn="l" defTabSz="914400" rtl="0" eaLnBrk="1" fontAlgn="auto" latinLnBrk="0" hangingPunct="1">
              <a:lnSpc>
                <a:spcPct val="100000"/>
              </a:lnSpc>
              <a:spcBef>
                <a:spcPts val="0"/>
              </a:spcBef>
              <a:spcAft>
                <a:spcPts val="0"/>
              </a:spcAft>
              <a:buClrTx/>
              <a:buSzTx/>
              <a:buFontTx/>
              <a:buNone/>
              <a:tabLst/>
              <a:defRPr/>
            </a:pPr>
            <a:endParaRPr lang="en-US" sz="1200" b="0" i="1" u="none" strike="noStrike" kern="1200" dirty="0">
              <a:solidFill>
                <a:schemeClr val="tx1"/>
              </a:solidFill>
              <a:effectLst>
                <a:glow>
                  <a:srgbClr val="000000"/>
                </a:glow>
                <a:reflection stA="0" endPos="0" fadeDir="0" sx="0" sy="0"/>
              </a:effectLst>
              <a:latin typeface="+mn-lt"/>
              <a:ea typeface="+mn-ea"/>
              <a:cs typeface="+mn-cs"/>
            </a:endParaRPr>
          </a:p>
          <a:p>
            <a:pPr marL="0" marR="0" lvl="2"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From the Managers – Return Approvals team, managers can review the details of each return and approve or reject the return. Managers have a running track of all the processed returns and can track approvals, ensuring that Contoso remains in compliance.</a:t>
            </a:r>
            <a:r>
              <a:rPr lang="en-US" sz="1200" i="1" kern="1200" dirty="0">
                <a:solidFill>
                  <a:schemeClr val="tx1"/>
                </a:solidFill>
                <a:effectLst/>
                <a:latin typeface="+mn-lt"/>
                <a:ea typeface="+mn-ea"/>
                <a:cs typeface="+mn-cs"/>
              </a:rPr>
              <a:t> </a:t>
            </a:r>
          </a:p>
          <a:p>
            <a:pPr marL="0" marR="0" lvl="2" indent="0" algn="l" defTabSz="914400" rtl="0" eaLnBrk="1" fontAlgn="auto" latinLnBrk="0" hangingPunct="1">
              <a:lnSpc>
                <a:spcPct val="100000"/>
              </a:lnSpc>
              <a:spcBef>
                <a:spcPts val="0"/>
              </a:spcBef>
              <a:spcAft>
                <a:spcPts val="0"/>
              </a:spcAft>
              <a:buClrTx/>
              <a:buSzTx/>
              <a:buFontTx/>
              <a:buNone/>
              <a:tabLst/>
              <a:defRPr/>
            </a:pPr>
            <a:endParaRPr lang="en-US" sz="1200" b="0" i="1" u="none" strike="noStrike" kern="1200" dirty="0">
              <a:solidFill>
                <a:schemeClr val="tx1"/>
              </a:solidFill>
              <a:effectLst>
                <a:glow>
                  <a:srgbClr val="000000"/>
                </a:glow>
                <a:reflection stA="0" endPos="0" fadeDir="0" sx="0" sy="0"/>
              </a:effectLst>
              <a:latin typeface="+mn-lt"/>
              <a:ea typeface="+mn-ea"/>
              <a:cs typeface="+mn-cs"/>
            </a:endParaRPr>
          </a:p>
          <a:p>
            <a:pPr marL="457200" marR="0" lvl="3" indent="0" algn="l" defTabSz="914400" rtl="0" eaLnBrk="1" fontAlgn="auto" latinLnBrk="0" hangingPunct="1">
              <a:lnSpc>
                <a:spcPct val="100000"/>
              </a:lnSpc>
              <a:spcBef>
                <a:spcPts val="0"/>
              </a:spcBef>
              <a:spcAft>
                <a:spcPts val="0"/>
              </a:spcAft>
              <a:buClrTx/>
              <a:buSzTx/>
              <a:buFontTx/>
              <a:buNone/>
              <a:tabLst/>
              <a:defRPr/>
            </a:pPr>
            <a:r>
              <a:rPr lang="en-US" sz="1200" b="1" u="none" strike="noStrike" kern="1200" dirty="0">
                <a:solidFill>
                  <a:schemeClr val="tx1"/>
                </a:solidFill>
                <a:effectLst>
                  <a:glow>
                    <a:srgbClr val="000000"/>
                  </a:glow>
                  <a:reflection stA="0" endPos="0" fadeDir="0" sx="0" sy="0"/>
                </a:effectLst>
                <a:latin typeface="+mn-lt"/>
                <a:ea typeface="+mn-ea"/>
                <a:cs typeface="+mn-cs"/>
              </a:rPr>
              <a:t>POINT OUT:</a:t>
            </a:r>
            <a:r>
              <a:rPr lang="en-US" sz="1200" b="0" u="none" strike="noStrike" kern="1200" dirty="0">
                <a:solidFill>
                  <a:schemeClr val="tx1"/>
                </a:solidFill>
                <a:effectLst>
                  <a:glow>
                    <a:srgbClr val="000000"/>
                  </a:glow>
                  <a:reflection stA="0" endPos="0" fadeDir="0" sx="0" sy="0"/>
                </a:effectLst>
                <a:latin typeface="+mn-lt"/>
                <a:ea typeface="+mn-ea"/>
                <a:cs typeface="+mn-cs"/>
              </a:rPr>
              <a:t> </a:t>
            </a:r>
          </a:p>
          <a:p>
            <a:pPr marL="457200" marR="0" lvl="3" indent="0" algn="l" defTabSz="914400" rtl="0" eaLnBrk="1" fontAlgn="auto" latinLnBrk="0" hangingPunct="1">
              <a:lnSpc>
                <a:spcPct val="100000"/>
              </a:lnSpc>
              <a:spcBef>
                <a:spcPts val="0"/>
              </a:spcBef>
              <a:spcAft>
                <a:spcPts val="0"/>
              </a:spcAft>
              <a:buClrTx/>
              <a:buSzTx/>
              <a:buFontTx/>
              <a:buNone/>
              <a:tabLst/>
              <a:defRPr/>
            </a:pPr>
            <a:r>
              <a:rPr lang="en-US" sz="1200" b="0" u="none" strike="noStrike" kern="1200" dirty="0">
                <a:solidFill>
                  <a:schemeClr val="tx1"/>
                </a:solidFill>
                <a:effectLst>
                  <a:glow>
                    <a:srgbClr val="000000"/>
                  </a:glow>
                  <a:reflection stA="0" endPos="0" fadeDir="0" sx="0" sy="0"/>
                </a:effectLst>
                <a:latin typeface="+mn-lt"/>
                <a:ea typeface="+mn-ea"/>
                <a:cs typeface="+mn-cs"/>
              </a:rPr>
              <a:t>Point to, but do not</a:t>
            </a:r>
            <a:r>
              <a:rPr lang="en-US" sz="1200" b="0" u="none" strike="noStrike" kern="1200" baseline="0" dirty="0">
                <a:solidFill>
                  <a:schemeClr val="tx1"/>
                </a:solidFill>
                <a:effectLst>
                  <a:glow>
                    <a:srgbClr val="000000"/>
                  </a:glow>
                  <a:reflection stA="0" endPos="0" fadeDir="0" sx="0" sy="0"/>
                </a:effectLst>
                <a:latin typeface="+mn-lt"/>
                <a:ea typeface="+mn-ea"/>
                <a:cs typeface="+mn-cs"/>
              </a:rPr>
              <a:t> click, the details of the last approval request.</a:t>
            </a:r>
          </a:p>
          <a:p>
            <a:pPr marL="0" marR="0" lvl="2" indent="0" algn="l" defTabSz="914400" rtl="0" eaLnBrk="1" fontAlgn="auto" latinLnBrk="0" hangingPunct="1">
              <a:lnSpc>
                <a:spcPct val="100000"/>
              </a:lnSpc>
              <a:spcBef>
                <a:spcPts val="0"/>
              </a:spcBef>
              <a:spcAft>
                <a:spcPts val="0"/>
              </a:spcAft>
              <a:buClrTx/>
              <a:buSzTx/>
              <a:buFontTx/>
              <a:buNone/>
              <a:tabLst/>
              <a:defRPr/>
            </a:pPr>
            <a:endParaRPr lang="en-US" sz="1200" b="0" u="none" strike="noStrike" kern="1200" dirty="0">
              <a:solidFill>
                <a:schemeClr val="tx1"/>
              </a:solidFill>
              <a:effectLst>
                <a:glow>
                  <a:srgbClr val="000000"/>
                </a:glow>
                <a:reflection stA="0" endPos="0" fadeDir="0" sx="0" sy="0"/>
              </a:effectLst>
              <a:latin typeface="+mn-lt"/>
              <a:ea typeface="+mn-ea"/>
              <a:cs typeface="+mn-cs"/>
            </a:endParaRPr>
          </a:p>
          <a:p>
            <a:pPr marL="0" marR="0" lvl="2" indent="0" algn="l" defTabSz="914400" rtl="0" eaLnBrk="1" fontAlgn="auto" latinLnBrk="0" hangingPunct="1">
              <a:lnSpc>
                <a:spcPct val="100000"/>
              </a:lnSpc>
              <a:spcBef>
                <a:spcPts val="0"/>
              </a:spcBef>
              <a:spcAft>
                <a:spcPts val="0"/>
              </a:spcAft>
              <a:buClrTx/>
              <a:buSzTx/>
              <a:buFontTx/>
              <a:buNone/>
              <a:tabLst/>
              <a:defRPr/>
            </a:pPr>
            <a:r>
              <a:rPr lang="en-US" sz="1200" b="1" u="none" strike="noStrike" kern="1200" dirty="0">
                <a:solidFill>
                  <a:schemeClr val="tx1"/>
                </a:solidFill>
                <a:effectLst>
                  <a:glow>
                    <a:srgbClr val="000000"/>
                  </a:glow>
                  <a:reflection stA="0" endPos="0" fadeDir="0" sx="0" sy="0"/>
                </a:effectLst>
                <a:latin typeface="+mn-lt"/>
                <a:ea typeface="+mn-ea"/>
                <a:cs typeface="+mn-cs"/>
              </a:rPr>
              <a:t>CLICK STEP</a:t>
            </a:r>
          </a:p>
          <a:p>
            <a:pPr lvl="0" fontAlgn="base"/>
            <a:r>
              <a:rPr lang="en-US" sz="1200"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Click </a:t>
            </a:r>
            <a:r>
              <a:rPr lang="en-US" sz="1200" b="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Approve</a:t>
            </a:r>
            <a:r>
              <a:rPr lang="en-US" sz="1200"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A0627057-6B10-4D25-9214-05EE21194920}" type="slidenum">
              <a:rPr lang="en-US" smtClean="0"/>
              <a:t>16</a:t>
            </a:fld>
            <a:endParaRPr lang="en-US" dirty="0"/>
          </a:p>
        </p:txBody>
      </p:sp>
    </p:spTree>
    <p:extLst>
      <p:ext uri="{BB962C8B-B14F-4D97-AF65-F5344CB8AC3E}">
        <p14:creationId xmlns:p14="http://schemas.microsoft.com/office/powerpoint/2010/main" val="34900807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none" strike="noStrike" kern="1200" dirty="0">
                <a:solidFill>
                  <a:schemeClr val="tx1"/>
                </a:solidFill>
                <a:effectLst>
                  <a:glow>
                    <a:srgbClr val="000000"/>
                  </a:glow>
                  <a:reflection stA="0" endPos="0" fadeDir="0" sx="0" sy="0"/>
                </a:effectLst>
                <a:latin typeface="+mn-lt"/>
                <a:ea typeface="+mn-ea"/>
                <a:cs typeface="+mn-cs"/>
              </a:rPr>
              <a:t>CLICK STEP</a:t>
            </a:r>
          </a:p>
          <a:p>
            <a:r>
              <a:rPr lang="en-US" dirty="0"/>
              <a:t>Click </a:t>
            </a:r>
            <a:r>
              <a:rPr lang="en-US" b="1" dirty="0"/>
              <a:t>Enter</a:t>
            </a:r>
            <a:r>
              <a:rPr lang="en-US" dirty="0"/>
              <a:t> </a:t>
            </a:r>
            <a:r>
              <a:rPr lang="en-US" b="1" dirty="0"/>
              <a:t>comments</a:t>
            </a:r>
            <a:r>
              <a:rPr lang="en-US" dirty="0"/>
              <a:t> to trigger typing animation.</a:t>
            </a:r>
          </a:p>
        </p:txBody>
      </p:sp>
      <p:sp>
        <p:nvSpPr>
          <p:cNvPr id="4" name="Slide Number Placeholder 3"/>
          <p:cNvSpPr>
            <a:spLocks noGrp="1"/>
          </p:cNvSpPr>
          <p:nvPr>
            <p:ph type="sldNum" sz="quarter" idx="5"/>
          </p:nvPr>
        </p:nvSpPr>
        <p:spPr/>
        <p:txBody>
          <a:bodyPr/>
          <a:lstStyle/>
          <a:p>
            <a:fld id="{A0627057-6B10-4D25-9214-05EE21194920}" type="slidenum">
              <a:rPr lang="en-US" smtClean="0"/>
              <a:t>17</a:t>
            </a:fld>
            <a:endParaRPr lang="en-US" dirty="0"/>
          </a:p>
        </p:txBody>
      </p:sp>
    </p:spTree>
    <p:extLst>
      <p:ext uri="{BB962C8B-B14F-4D97-AF65-F5344CB8AC3E}">
        <p14:creationId xmlns:p14="http://schemas.microsoft.com/office/powerpoint/2010/main" val="3282063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200" b="1" u="none" strike="noStrike" kern="1200" dirty="0">
                <a:solidFill>
                  <a:schemeClr val="tx1"/>
                </a:solidFill>
                <a:effectLst>
                  <a:glow>
                    <a:srgbClr val="000000"/>
                  </a:glow>
                  <a:reflection stA="0" endPos="0" fadeDir="0" sx="0" sy="0"/>
                </a:effectLst>
                <a:latin typeface="+mn-lt"/>
                <a:ea typeface="+mn-ea"/>
                <a:cs typeface="+mn-cs"/>
              </a:rPr>
              <a:t>CLICK STEP</a:t>
            </a:r>
          </a:p>
          <a:p>
            <a:pPr lvl="0" fontAlgn="base"/>
            <a:r>
              <a:rPr lang="en-US" sz="1200"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Click </a:t>
            </a:r>
            <a:r>
              <a:rPr lang="en-US" sz="1200" b="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Submit</a:t>
            </a:r>
            <a:r>
              <a:rPr lang="en-US" sz="1200"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A0627057-6B10-4D25-9214-05EE21194920}" type="slidenum">
              <a:rPr lang="en-US" smtClean="0"/>
              <a:t>18</a:t>
            </a:fld>
            <a:endParaRPr lang="en-US" dirty="0"/>
          </a:p>
        </p:txBody>
      </p:sp>
    </p:spTree>
    <p:extLst>
      <p:ext uri="{BB962C8B-B14F-4D97-AF65-F5344CB8AC3E}">
        <p14:creationId xmlns:p14="http://schemas.microsoft.com/office/powerpoint/2010/main" val="11730452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200" b="1" u="none" strike="noStrike" kern="1200" dirty="0">
                <a:solidFill>
                  <a:schemeClr val="tx1"/>
                </a:solidFill>
                <a:effectLst>
                  <a:glow>
                    <a:srgbClr val="000000"/>
                  </a:glow>
                  <a:reflection stA="0" endPos="0" fadeDir="0" sx="0" sy="0"/>
                </a:effectLst>
                <a:latin typeface="+mn-lt"/>
                <a:ea typeface="+mn-ea"/>
                <a:cs typeface="+mn-cs"/>
              </a:rPr>
              <a:t>CLICK STEP</a:t>
            </a:r>
          </a:p>
          <a:p>
            <a:pPr lvl="0" fontAlgn="base"/>
            <a:r>
              <a:rPr lang="en-US" sz="1200"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Click the </a:t>
            </a:r>
            <a:r>
              <a:rPr lang="en-US" sz="1200" b="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Returns Insights</a:t>
            </a:r>
            <a:r>
              <a:rPr lang="en-US" sz="1200"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 channel of the </a:t>
            </a:r>
            <a:r>
              <a:rPr lang="en-US" sz="1200" b="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Operations</a:t>
            </a:r>
            <a:r>
              <a:rPr lang="en-US" sz="1200"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 team.</a:t>
            </a:r>
          </a:p>
          <a:p>
            <a:endParaRPr lang="en-US" dirty="0"/>
          </a:p>
        </p:txBody>
      </p:sp>
      <p:sp>
        <p:nvSpPr>
          <p:cNvPr id="4" name="Slide Number Placeholder 3"/>
          <p:cNvSpPr>
            <a:spLocks noGrp="1"/>
          </p:cNvSpPr>
          <p:nvPr>
            <p:ph type="sldNum" sz="quarter" idx="5"/>
          </p:nvPr>
        </p:nvSpPr>
        <p:spPr/>
        <p:txBody>
          <a:bodyPr/>
          <a:lstStyle/>
          <a:p>
            <a:fld id="{A0627057-6B10-4D25-9214-05EE21194920}" type="slidenum">
              <a:rPr lang="en-US" smtClean="0"/>
              <a:t>19</a:t>
            </a:fld>
            <a:endParaRPr lang="en-US" dirty="0"/>
          </a:p>
        </p:txBody>
      </p:sp>
    </p:spTree>
    <p:extLst>
      <p:ext uri="{BB962C8B-B14F-4D97-AF65-F5344CB8AC3E}">
        <p14:creationId xmlns:p14="http://schemas.microsoft.com/office/powerpoint/2010/main" val="1813301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Microsoft Teams has built in features, enabling employees to customize their own workspaces. Over the past two years, this customized experience has grown dramatically. Organizations can now build their own applications and integrate them seamlessly into their teams within Microsoft Teams platform.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Megan Bowen is a customer service representative at Contoso Electronics and is responsible for processing returns. Contoso has created their own returns app using the Microsoft Power Platform to improve their returns workflow for their representatives, while leveraging PowerApps, Power Automate, and Power BI.</a:t>
            </a:r>
          </a:p>
          <a:p>
            <a:endParaRPr lang="en-US" sz="1200" b="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improve efficiencies in inspecting and processing returns, Megan uses a low code, mobile-friendly app, built with Microsoft PowerApps, to keep pace with customer’s demands. </a:t>
            </a:r>
          </a:p>
          <a:p>
            <a:pPr marL="0" marR="0" lvl="2" indent="0" algn="l" defTabSz="914400" rtl="0" eaLnBrk="1" fontAlgn="auto" latinLnBrk="0" hangingPunct="1">
              <a:lnSpc>
                <a:spcPct val="100000"/>
              </a:lnSpc>
              <a:spcBef>
                <a:spcPts val="0"/>
              </a:spcBef>
              <a:spcAft>
                <a:spcPts val="0"/>
              </a:spcAft>
              <a:buClrTx/>
              <a:buSzTx/>
              <a:buFontTx/>
              <a:buNone/>
              <a:tabLst/>
              <a:defRPr/>
            </a:pPr>
            <a:endParaRPr lang="en-US" sz="1200" b="0" u="none" strike="noStrike" kern="1200" dirty="0">
              <a:solidFill>
                <a:schemeClr val="tx1"/>
              </a:solidFill>
              <a:effectLst>
                <a:glow>
                  <a:srgbClr val="000000"/>
                </a:glow>
                <a:reflection stA="0" endPos="0" fadeDir="0" sx="0" sy="0"/>
              </a:effectLst>
              <a:latin typeface="+mn-lt"/>
              <a:ea typeface="+mn-ea"/>
              <a:cs typeface="+mn-cs"/>
            </a:endParaRPr>
          </a:p>
          <a:p>
            <a:pPr marL="0" marR="0" lvl="2" indent="0" algn="l" defTabSz="914400" rtl="0" eaLnBrk="1" fontAlgn="auto" latinLnBrk="0" hangingPunct="1">
              <a:lnSpc>
                <a:spcPct val="100000"/>
              </a:lnSpc>
              <a:spcBef>
                <a:spcPts val="0"/>
              </a:spcBef>
              <a:spcAft>
                <a:spcPts val="0"/>
              </a:spcAft>
              <a:buClrTx/>
              <a:buSzTx/>
              <a:buFontTx/>
              <a:buNone/>
              <a:tabLst/>
              <a:defRPr/>
            </a:pPr>
            <a:r>
              <a:rPr lang="en-US" sz="1200" b="1" u="none" strike="noStrike" kern="1200" dirty="0">
                <a:solidFill>
                  <a:schemeClr val="tx1"/>
                </a:solidFill>
                <a:effectLst>
                  <a:glow>
                    <a:srgbClr val="000000"/>
                  </a:glow>
                  <a:reflection stA="0" endPos="0" fadeDir="0" sx="0" sy="0"/>
                </a:effectLst>
                <a:latin typeface="+mn-lt"/>
                <a:ea typeface="+mn-ea"/>
                <a:cs typeface="+mn-cs"/>
              </a:rPr>
              <a:t>CLICK STEP</a:t>
            </a:r>
          </a:p>
          <a:p>
            <a:pPr lvl="0" fontAlgn="base"/>
            <a:r>
              <a:rPr lang="en-US" sz="1200"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At the top, click </a:t>
            </a:r>
            <a:r>
              <a:rPr lang="en-US" sz="1200" b="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CT Returns </a:t>
            </a:r>
            <a:r>
              <a:rPr lang="en-US" sz="1200" b="0"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app</a:t>
            </a:r>
            <a:r>
              <a:rPr lang="en-US" sz="1200"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a:t>
            </a:r>
          </a:p>
          <a:p>
            <a:endParaRPr lang="en-US" baseline="0" dirty="0"/>
          </a:p>
        </p:txBody>
      </p:sp>
      <p:sp>
        <p:nvSpPr>
          <p:cNvPr id="4" name="Slide Number Placeholder 3"/>
          <p:cNvSpPr>
            <a:spLocks noGrp="1"/>
          </p:cNvSpPr>
          <p:nvPr>
            <p:ph type="sldNum" sz="quarter" idx="10"/>
          </p:nvPr>
        </p:nvSpPr>
        <p:spPr/>
        <p:txBody>
          <a:bodyPr/>
          <a:lstStyle/>
          <a:p>
            <a:fld id="{A0627057-6B10-4D25-9214-05EE21194920}" type="slidenum">
              <a:rPr lang="en-US" smtClean="0"/>
              <a:t>2</a:t>
            </a:fld>
            <a:endParaRPr lang="en-US" dirty="0"/>
          </a:p>
        </p:txBody>
      </p:sp>
    </p:spTree>
    <p:extLst>
      <p:ext uri="{BB962C8B-B14F-4D97-AF65-F5344CB8AC3E}">
        <p14:creationId xmlns:p14="http://schemas.microsoft.com/office/powerpoint/2010/main" val="22458304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200" b="1" u="none" strike="noStrike" kern="1200" dirty="0">
                <a:solidFill>
                  <a:schemeClr val="tx1"/>
                </a:solidFill>
                <a:effectLst>
                  <a:glow>
                    <a:srgbClr val="000000"/>
                  </a:glow>
                  <a:reflection stA="0" endPos="0" fadeDir="0" sx="0" sy="0"/>
                </a:effectLst>
                <a:latin typeface="+mn-lt"/>
                <a:ea typeface="+mn-ea"/>
                <a:cs typeface="+mn-cs"/>
              </a:rPr>
              <a:t>CLICK STEP</a:t>
            </a:r>
          </a:p>
          <a:p>
            <a:pPr lvl="0" fontAlgn="base"/>
            <a:r>
              <a:rPr lang="en-US" sz="1200"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At the top, click </a:t>
            </a:r>
            <a:r>
              <a:rPr lang="en-US" sz="1200" b="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Returns Insights</a:t>
            </a:r>
            <a:r>
              <a:rPr lang="en-US" sz="1200"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 tab.</a:t>
            </a:r>
          </a:p>
          <a:p>
            <a:endParaRPr lang="en-US" dirty="0"/>
          </a:p>
        </p:txBody>
      </p:sp>
      <p:sp>
        <p:nvSpPr>
          <p:cNvPr id="4" name="Slide Number Placeholder 3"/>
          <p:cNvSpPr>
            <a:spLocks noGrp="1"/>
          </p:cNvSpPr>
          <p:nvPr>
            <p:ph type="sldNum" sz="quarter" idx="5"/>
          </p:nvPr>
        </p:nvSpPr>
        <p:spPr/>
        <p:txBody>
          <a:bodyPr/>
          <a:lstStyle/>
          <a:p>
            <a:fld id="{A0627057-6B10-4D25-9214-05EE21194920}" type="slidenum">
              <a:rPr lang="en-US" smtClean="0"/>
              <a:t>20</a:t>
            </a:fld>
            <a:endParaRPr lang="en-US" dirty="0"/>
          </a:p>
        </p:txBody>
      </p:sp>
    </p:spTree>
    <p:extLst>
      <p:ext uri="{BB962C8B-B14F-4D97-AF65-F5344CB8AC3E}">
        <p14:creationId xmlns:p14="http://schemas.microsoft.com/office/powerpoint/2010/main" val="17846280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thousands of processed returns each month, managers can now leverage the newly generated data to gain valuable insights. Power BI integration in Teams offers data-driven insights are available to everyone, enabling managers to collaborate and drive informed business decisions faster. </a:t>
            </a:r>
          </a:p>
          <a:p>
            <a:pPr marL="0" marR="0" lvl="2" indent="0" algn="l" defTabSz="914400" rtl="0" eaLnBrk="1" fontAlgn="auto" latinLnBrk="0" hangingPunct="1">
              <a:lnSpc>
                <a:spcPct val="100000"/>
              </a:lnSpc>
              <a:spcBef>
                <a:spcPts val="0"/>
              </a:spcBef>
              <a:spcAft>
                <a:spcPts val="0"/>
              </a:spcAft>
              <a:buClrTx/>
              <a:buSzTx/>
              <a:buFontTx/>
              <a:buNone/>
              <a:tabLst/>
              <a:defRPr/>
            </a:pPr>
            <a:endParaRPr lang="en-US" sz="1200" b="1" u="none" strike="noStrike" kern="1200" dirty="0">
              <a:solidFill>
                <a:schemeClr val="tx1"/>
              </a:solidFill>
              <a:effectLst>
                <a:glow>
                  <a:srgbClr val="000000"/>
                </a:glow>
                <a:reflection stA="0" endPos="0" fadeDir="0" sx="0" sy="0"/>
              </a:effectLst>
              <a:latin typeface="+mn-lt"/>
              <a:ea typeface="+mn-ea"/>
              <a:cs typeface="+mn-cs"/>
            </a:endParaRPr>
          </a:p>
          <a:p>
            <a:pPr marL="0" marR="0" lvl="2" indent="0" algn="l" defTabSz="914400" rtl="0" eaLnBrk="1" fontAlgn="auto" latinLnBrk="0" hangingPunct="1">
              <a:lnSpc>
                <a:spcPct val="100000"/>
              </a:lnSpc>
              <a:spcBef>
                <a:spcPts val="0"/>
              </a:spcBef>
              <a:spcAft>
                <a:spcPts val="0"/>
              </a:spcAft>
              <a:buClrTx/>
              <a:buSzTx/>
              <a:buFontTx/>
              <a:buNone/>
              <a:tabLst/>
              <a:defRPr/>
            </a:pPr>
            <a:r>
              <a:rPr lang="en-US" sz="1200" b="1" u="none" strike="noStrike" kern="1200" dirty="0">
                <a:solidFill>
                  <a:schemeClr val="tx1"/>
                </a:solidFill>
                <a:effectLst>
                  <a:glow>
                    <a:srgbClr val="000000"/>
                  </a:glow>
                  <a:reflection stA="0" endPos="0" fadeDir="0" sx="0" sy="0"/>
                </a:effectLst>
                <a:latin typeface="+mn-lt"/>
                <a:ea typeface="+mn-ea"/>
                <a:cs typeface="+mn-cs"/>
              </a:rPr>
              <a:t>CLICK STEP</a:t>
            </a:r>
          </a:p>
          <a:p>
            <a:r>
              <a:rPr lang="en-US" sz="1200" kern="1200" dirty="0">
                <a:solidFill>
                  <a:schemeClr val="tx1"/>
                </a:solidFill>
                <a:effectLst/>
                <a:latin typeface="+mn-lt"/>
                <a:ea typeface="+mn-ea"/>
                <a:cs typeface="+mn-cs"/>
              </a:rPr>
              <a:t>Click the </a:t>
            </a:r>
            <a:r>
              <a:rPr lang="en-US" sz="1200" b="1" kern="1200" dirty="0">
                <a:solidFill>
                  <a:schemeClr val="tx1"/>
                </a:solidFill>
                <a:effectLst/>
                <a:latin typeface="+mn-lt"/>
                <a:ea typeface="+mn-ea"/>
                <a:cs typeface="+mn-cs"/>
              </a:rPr>
              <a:t>Team Fun </a:t>
            </a:r>
            <a:r>
              <a:rPr lang="en-US" sz="1200" kern="1200" dirty="0">
                <a:solidFill>
                  <a:schemeClr val="tx1"/>
                </a:solidFill>
                <a:effectLst/>
                <a:latin typeface="+mn-lt"/>
                <a:ea typeface="+mn-ea"/>
                <a:cs typeface="+mn-cs"/>
              </a:rPr>
              <a:t>channel of the </a:t>
            </a:r>
            <a:r>
              <a:rPr lang="en-US" sz="1200" b="1" kern="1200" dirty="0">
                <a:solidFill>
                  <a:schemeClr val="tx1"/>
                </a:solidFill>
                <a:effectLst/>
                <a:latin typeface="+mn-lt"/>
                <a:ea typeface="+mn-ea"/>
                <a:cs typeface="+mn-cs"/>
              </a:rPr>
              <a:t>Operations</a:t>
            </a:r>
            <a:r>
              <a:rPr lang="en-US" sz="1200" kern="1200" dirty="0">
                <a:solidFill>
                  <a:schemeClr val="tx1"/>
                </a:solidFill>
                <a:effectLst/>
                <a:latin typeface="+mn-lt"/>
                <a:ea typeface="+mn-ea"/>
                <a:cs typeface="+mn-cs"/>
              </a:rPr>
              <a:t> team. </a:t>
            </a:r>
            <a:endParaRPr lang="en-US" dirty="0"/>
          </a:p>
        </p:txBody>
      </p:sp>
      <p:sp>
        <p:nvSpPr>
          <p:cNvPr id="4" name="Slide Number Placeholder 3"/>
          <p:cNvSpPr>
            <a:spLocks noGrp="1"/>
          </p:cNvSpPr>
          <p:nvPr>
            <p:ph type="sldNum" sz="quarter" idx="5"/>
          </p:nvPr>
        </p:nvSpPr>
        <p:spPr/>
        <p:txBody>
          <a:bodyPr/>
          <a:lstStyle/>
          <a:p>
            <a:fld id="{A0627057-6B10-4D25-9214-05EE21194920}" type="slidenum">
              <a:rPr lang="en-US" smtClean="0"/>
              <a:t>21</a:t>
            </a:fld>
            <a:endParaRPr lang="en-US" dirty="0"/>
          </a:p>
        </p:txBody>
      </p:sp>
    </p:spTree>
    <p:extLst>
      <p:ext uri="{BB962C8B-B14F-4D97-AF65-F5344CB8AC3E}">
        <p14:creationId xmlns:p14="http://schemas.microsoft.com/office/powerpoint/2010/main" val="15919119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200" b="1" u="none" strike="noStrike" kern="1200" dirty="0">
                <a:solidFill>
                  <a:schemeClr val="tx1"/>
                </a:solidFill>
                <a:effectLst>
                  <a:glow>
                    <a:srgbClr val="000000"/>
                  </a:glow>
                  <a:reflection stA="0" endPos="0" fadeDir="0" sx="0" sy="0"/>
                </a:effectLst>
                <a:latin typeface="+mn-lt"/>
                <a:ea typeface="+mn-ea"/>
                <a:cs typeface="+mn-cs"/>
              </a:rPr>
              <a:t>Power Automate </a:t>
            </a:r>
            <a:r>
              <a:rPr lang="en-US" sz="1200" b="0" u="none" strike="noStrike" kern="1200" dirty="0">
                <a:solidFill>
                  <a:schemeClr val="tx1"/>
                </a:solidFill>
                <a:effectLst>
                  <a:glow>
                    <a:srgbClr val="000000"/>
                  </a:glow>
                  <a:reflection stA="0" endPos="0" fadeDir="0" sx="0" sy="0"/>
                </a:effectLst>
                <a:latin typeface="+mn-lt"/>
                <a:ea typeface="+mn-ea"/>
                <a:cs typeface="+mn-cs"/>
              </a:rPr>
              <a:t>integrated within Teams enables team members to create flows that automate repetitive work tasks, such as adding a new member to a team. </a:t>
            </a:r>
            <a:endParaRPr lang="en-US" sz="1200" b="1" u="none" strike="noStrike" kern="1200" dirty="0">
              <a:solidFill>
                <a:schemeClr val="tx1"/>
              </a:solidFill>
              <a:effectLst>
                <a:glow>
                  <a:srgbClr val="000000"/>
                </a:glow>
                <a:reflection stA="0" endPos="0" fadeDir="0" sx="0" sy="0"/>
              </a:effectLst>
              <a:latin typeface="+mn-lt"/>
              <a:ea typeface="+mn-ea"/>
              <a:cs typeface="+mn-cs"/>
            </a:endParaRPr>
          </a:p>
          <a:p>
            <a:pPr marL="457200" marR="0" lvl="3" indent="0" algn="l" defTabSz="914400" rtl="0" eaLnBrk="1" fontAlgn="auto" latinLnBrk="0" hangingPunct="1">
              <a:lnSpc>
                <a:spcPct val="100000"/>
              </a:lnSpc>
              <a:spcBef>
                <a:spcPts val="0"/>
              </a:spcBef>
              <a:spcAft>
                <a:spcPts val="0"/>
              </a:spcAft>
              <a:buClrTx/>
              <a:buSzTx/>
              <a:buFontTx/>
              <a:buNone/>
              <a:tabLst/>
              <a:defRPr/>
            </a:pPr>
            <a:endParaRPr lang="en-US" sz="1200" b="1" u="none" strike="noStrike" kern="1200" dirty="0">
              <a:solidFill>
                <a:schemeClr val="tx1"/>
              </a:solidFill>
              <a:effectLst>
                <a:glow>
                  <a:srgbClr val="000000"/>
                </a:glow>
                <a:reflection stA="0" endPos="0" fadeDir="0" sx="0" sy="0"/>
              </a:effectLst>
              <a:latin typeface="+mn-lt"/>
              <a:ea typeface="+mn-ea"/>
              <a:cs typeface="+mn-cs"/>
            </a:endParaRPr>
          </a:p>
          <a:p>
            <a:pPr marL="457200" marR="0" lvl="3" indent="0" algn="l" defTabSz="914400" rtl="0" eaLnBrk="1" fontAlgn="auto" latinLnBrk="0" hangingPunct="1">
              <a:lnSpc>
                <a:spcPct val="100000"/>
              </a:lnSpc>
              <a:spcBef>
                <a:spcPts val="0"/>
              </a:spcBef>
              <a:spcAft>
                <a:spcPts val="0"/>
              </a:spcAft>
              <a:buClrTx/>
              <a:buSzTx/>
              <a:buFontTx/>
              <a:buNone/>
              <a:tabLst/>
              <a:defRPr/>
            </a:pPr>
            <a:r>
              <a:rPr lang="en-US" sz="1200" b="1" u="none" strike="noStrike" kern="1200" dirty="0">
                <a:solidFill>
                  <a:schemeClr val="tx1"/>
                </a:solidFill>
                <a:effectLst>
                  <a:glow>
                    <a:srgbClr val="000000"/>
                  </a:glow>
                  <a:reflection stA="0" endPos="0" fadeDir="0" sx="0" sy="0"/>
                </a:effectLst>
                <a:latin typeface="+mn-lt"/>
                <a:ea typeface="+mn-ea"/>
                <a:cs typeface="+mn-cs"/>
              </a:rPr>
              <a:t>POINT OUT: </a:t>
            </a:r>
          </a:p>
          <a:p>
            <a:pPr marL="457200" marR="0" lvl="3" indent="0" algn="l" defTabSz="914400" rtl="0" eaLnBrk="1" fontAlgn="auto" latinLnBrk="0" hangingPunct="1">
              <a:lnSpc>
                <a:spcPct val="100000"/>
              </a:lnSpc>
              <a:spcBef>
                <a:spcPts val="0"/>
              </a:spcBef>
              <a:spcAft>
                <a:spcPts val="0"/>
              </a:spcAft>
              <a:buClrTx/>
              <a:buSzTx/>
              <a:buFontTx/>
              <a:buNone/>
              <a:tabLst/>
              <a:defRPr/>
            </a:pPr>
            <a:r>
              <a:rPr lang="en-US" sz="1200" b="0" u="none" strike="noStrike" kern="1200" dirty="0">
                <a:solidFill>
                  <a:schemeClr val="tx1"/>
                </a:solidFill>
                <a:effectLst>
                  <a:glow>
                    <a:srgbClr val="000000"/>
                  </a:glow>
                  <a:reflection stA="0" endPos="0" fadeDir="0" sx="0" sy="0"/>
                </a:effectLst>
                <a:latin typeface="+mn-lt"/>
                <a:ea typeface="+mn-ea"/>
                <a:cs typeface="+mn-cs"/>
              </a:rPr>
              <a:t>In the team conversations, point to, but do not click, the </a:t>
            </a:r>
            <a:r>
              <a:rPr lang="en-US" sz="1200" b="1" u="none" strike="noStrike" kern="1200" dirty="0">
                <a:solidFill>
                  <a:schemeClr val="tx1"/>
                </a:solidFill>
                <a:effectLst>
                  <a:glow>
                    <a:srgbClr val="000000"/>
                  </a:glow>
                  <a:reflection stA="0" endPos="0" fadeDir="0" sx="0" sy="0"/>
                </a:effectLst>
                <a:latin typeface="+mn-lt"/>
                <a:ea typeface="+mn-ea"/>
                <a:cs typeface="+mn-cs"/>
              </a:rPr>
              <a:t>Welcome to the Operations team Megan Bowen</a:t>
            </a:r>
            <a:r>
              <a:rPr lang="en-US" sz="1200" b="0" u="none" strike="noStrike" kern="1200" dirty="0">
                <a:solidFill>
                  <a:schemeClr val="tx1"/>
                </a:solidFill>
                <a:effectLst>
                  <a:glow>
                    <a:srgbClr val="000000"/>
                  </a:glow>
                  <a:reflection stA="0" endPos="0" fadeDir="0" sx="0" sy="0"/>
                </a:effectLst>
                <a:latin typeface="+mn-lt"/>
                <a:ea typeface="+mn-ea"/>
                <a:cs typeface="+mn-cs"/>
              </a:rPr>
              <a:t> conversation. </a:t>
            </a:r>
          </a:p>
          <a:p>
            <a:pPr marL="457200" marR="0" lvl="3" indent="0" algn="l" defTabSz="914400" rtl="0" eaLnBrk="1" fontAlgn="auto" latinLnBrk="0" hangingPunct="1">
              <a:lnSpc>
                <a:spcPct val="100000"/>
              </a:lnSpc>
              <a:spcBef>
                <a:spcPts val="0"/>
              </a:spcBef>
              <a:spcAft>
                <a:spcPts val="0"/>
              </a:spcAft>
              <a:buClrTx/>
              <a:buSzTx/>
              <a:buFontTx/>
              <a:buNone/>
              <a:tabLst/>
              <a:defRPr/>
            </a:pPr>
            <a:endParaRPr lang="en-US" sz="1200" b="0" u="none" strike="noStrike" kern="1200" dirty="0">
              <a:solidFill>
                <a:schemeClr val="tx1"/>
              </a:solidFill>
              <a:effectLst>
                <a:glow>
                  <a:srgbClr val="000000"/>
                </a:glow>
                <a:reflection stA="0" endPos="0" fadeDir="0" sx="0" sy="0"/>
              </a:effectLst>
              <a:latin typeface="+mn-lt"/>
              <a:ea typeface="+mn-ea"/>
              <a:cs typeface="+mn-cs"/>
            </a:endParaRPr>
          </a:p>
          <a:p>
            <a:pPr marL="0" marR="0" lvl="2" indent="0" algn="l" defTabSz="914400" rtl="0" eaLnBrk="1" fontAlgn="auto" latinLnBrk="0" hangingPunct="1">
              <a:lnSpc>
                <a:spcPct val="100000"/>
              </a:lnSpc>
              <a:spcBef>
                <a:spcPts val="0"/>
              </a:spcBef>
              <a:spcAft>
                <a:spcPts val="0"/>
              </a:spcAft>
              <a:buClrTx/>
              <a:buSzTx/>
              <a:buFontTx/>
              <a:buNone/>
              <a:tabLst/>
              <a:defRPr/>
            </a:pPr>
            <a:r>
              <a:rPr lang="en-US" sz="1200" b="0" u="none" strike="noStrike" kern="1200" dirty="0">
                <a:solidFill>
                  <a:schemeClr val="tx1"/>
                </a:solidFill>
                <a:effectLst>
                  <a:glow>
                    <a:srgbClr val="000000"/>
                  </a:glow>
                  <a:reflection stA="0" endPos="0" fadeDir="0" sx="0" sy="0"/>
                </a:effectLst>
                <a:latin typeface="+mn-lt"/>
                <a:ea typeface="+mn-ea"/>
                <a:cs typeface="+mn-cs"/>
              </a:rPr>
              <a:t>Megan is automatically alerted with onboarding resources, and her team is automatically notified of a new team member – all within Teams! </a:t>
            </a:r>
          </a:p>
          <a:p>
            <a:pPr marL="0" marR="0" lvl="2" indent="0" algn="l" defTabSz="914400" rtl="0" eaLnBrk="1" fontAlgn="auto" latinLnBrk="0" hangingPunct="1">
              <a:lnSpc>
                <a:spcPct val="100000"/>
              </a:lnSpc>
              <a:spcBef>
                <a:spcPts val="0"/>
              </a:spcBef>
              <a:spcAft>
                <a:spcPts val="0"/>
              </a:spcAft>
              <a:buClrTx/>
              <a:buSzTx/>
              <a:buFontTx/>
              <a:buNone/>
              <a:tabLst/>
              <a:defRPr/>
            </a:pPr>
            <a:endParaRPr lang="en-US" sz="1200" b="1" u="none" strike="noStrike" kern="1200" dirty="0">
              <a:solidFill>
                <a:schemeClr val="tx1"/>
              </a:solidFill>
              <a:effectLst>
                <a:glow>
                  <a:srgbClr val="000000"/>
                </a:glow>
                <a:reflection stA="0" endPos="0" fadeDir="0" sx="0" sy="0"/>
              </a:effectLst>
              <a:latin typeface="+mn-lt"/>
              <a:ea typeface="+mn-ea"/>
              <a:cs typeface="+mn-cs"/>
            </a:endParaRPr>
          </a:p>
          <a:p>
            <a:pPr marL="0" marR="0" lvl="2" indent="0" algn="l" defTabSz="914400" rtl="0" eaLnBrk="1" fontAlgn="auto" latinLnBrk="0" hangingPunct="1">
              <a:lnSpc>
                <a:spcPct val="100000"/>
              </a:lnSpc>
              <a:spcBef>
                <a:spcPts val="0"/>
              </a:spcBef>
              <a:spcAft>
                <a:spcPts val="0"/>
              </a:spcAft>
              <a:buClrTx/>
              <a:buSzTx/>
              <a:buFontTx/>
              <a:buNone/>
              <a:tabLst/>
              <a:defRPr/>
            </a:pPr>
            <a:r>
              <a:rPr lang="en-US" sz="1200" b="1" u="none" strike="noStrike" kern="1200" dirty="0">
                <a:solidFill>
                  <a:schemeClr val="tx1"/>
                </a:solidFill>
                <a:effectLst>
                  <a:glow>
                    <a:srgbClr val="000000"/>
                  </a:glow>
                  <a:reflection stA="0" endPos="0" fadeDir="0" sx="0" sy="0"/>
                </a:effectLst>
                <a:latin typeface="+mn-lt"/>
                <a:ea typeface="+mn-ea"/>
                <a:cs typeface="+mn-cs"/>
              </a:rPr>
              <a:t>CLICK STEP</a:t>
            </a:r>
          </a:p>
          <a:p>
            <a:r>
              <a:rPr lang="en-US" sz="1200" kern="1200" dirty="0">
                <a:solidFill>
                  <a:schemeClr val="tx1"/>
                </a:solidFill>
                <a:effectLst/>
                <a:latin typeface="+mn-lt"/>
                <a:ea typeface="+mn-ea"/>
                <a:cs typeface="+mn-cs"/>
              </a:rPr>
              <a:t>At the top, click the </a:t>
            </a:r>
            <a:r>
              <a:rPr lang="en-US" sz="1200" b="1" kern="1200" dirty="0">
                <a:solidFill>
                  <a:schemeClr val="tx1"/>
                </a:solidFill>
                <a:effectLst/>
                <a:latin typeface="+mn-lt"/>
                <a:ea typeface="+mn-ea"/>
                <a:cs typeface="+mn-cs"/>
              </a:rPr>
              <a:t>Power Automate </a:t>
            </a:r>
            <a:r>
              <a:rPr lang="en-US" sz="1200" kern="1200" dirty="0">
                <a:solidFill>
                  <a:schemeClr val="tx1"/>
                </a:solidFill>
                <a:effectLst/>
                <a:latin typeface="+mn-lt"/>
                <a:ea typeface="+mn-ea"/>
                <a:cs typeface="+mn-cs"/>
              </a:rPr>
              <a:t>tab. </a:t>
            </a:r>
            <a:endParaRPr lang="en-US" dirty="0"/>
          </a:p>
          <a:p>
            <a:endParaRPr lang="en-US" dirty="0"/>
          </a:p>
        </p:txBody>
      </p:sp>
      <p:sp>
        <p:nvSpPr>
          <p:cNvPr id="4" name="Slide Number Placeholder 3"/>
          <p:cNvSpPr>
            <a:spLocks noGrp="1"/>
          </p:cNvSpPr>
          <p:nvPr>
            <p:ph type="sldNum" sz="quarter" idx="5"/>
          </p:nvPr>
        </p:nvSpPr>
        <p:spPr/>
        <p:txBody>
          <a:bodyPr/>
          <a:lstStyle/>
          <a:p>
            <a:fld id="{A0627057-6B10-4D25-9214-05EE21194920}" type="slidenum">
              <a:rPr lang="en-US" smtClean="0"/>
              <a:t>22</a:t>
            </a:fld>
            <a:endParaRPr lang="en-US" dirty="0"/>
          </a:p>
        </p:txBody>
      </p:sp>
    </p:spTree>
    <p:extLst>
      <p:ext uri="{BB962C8B-B14F-4D97-AF65-F5344CB8AC3E}">
        <p14:creationId xmlns:p14="http://schemas.microsoft.com/office/powerpoint/2010/main" val="15307358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200" b="1" u="none" strike="noStrike" kern="1200" dirty="0">
                <a:solidFill>
                  <a:schemeClr val="tx1"/>
                </a:solidFill>
                <a:effectLst>
                  <a:glow>
                    <a:srgbClr val="000000"/>
                  </a:glow>
                  <a:reflection stA="0" endPos="0" fadeDir="0" sx="0" sy="0"/>
                </a:effectLst>
                <a:latin typeface="+mn-lt"/>
                <a:ea typeface="+mn-ea"/>
                <a:cs typeface="+mn-cs"/>
              </a:rPr>
              <a:t>CLICK STEP</a:t>
            </a:r>
          </a:p>
          <a:p>
            <a:r>
              <a:rPr lang="en-US" sz="1200" kern="1200" dirty="0">
                <a:solidFill>
                  <a:schemeClr val="tx1"/>
                </a:solidFill>
                <a:effectLst/>
                <a:latin typeface="+mn-lt"/>
                <a:ea typeface="+mn-ea"/>
                <a:cs typeface="+mn-cs"/>
              </a:rPr>
              <a:t>Click the </a:t>
            </a:r>
            <a:r>
              <a:rPr lang="en-US" sz="1200" b="1" kern="1200" dirty="0">
                <a:solidFill>
                  <a:schemeClr val="tx1"/>
                </a:solidFill>
                <a:effectLst/>
                <a:latin typeface="+mn-lt"/>
                <a:ea typeface="+mn-ea"/>
                <a:cs typeface="+mn-cs"/>
              </a:rPr>
              <a:t>When a group member is added or removed </a:t>
            </a:r>
            <a:r>
              <a:rPr lang="en-US" sz="1200" kern="1200" dirty="0">
                <a:solidFill>
                  <a:schemeClr val="tx1"/>
                </a:solidFill>
                <a:effectLst/>
                <a:latin typeface="+mn-lt"/>
                <a:ea typeface="+mn-ea"/>
                <a:cs typeface="+mn-cs"/>
              </a:rPr>
              <a:t>Flow. </a:t>
            </a:r>
            <a:endParaRPr lang="en-US" dirty="0"/>
          </a:p>
          <a:p>
            <a:endParaRPr lang="en-US" dirty="0"/>
          </a:p>
        </p:txBody>
      </p:sp>
      <p:sp>
        <p:nvSpPr>
          <p:cNvPr id="4" name="Slide Number Placeholder 3"/>
          <p:cNvSpPr>
            <a:spLocks noGrp="1"/>
          </p:cNvSpPr>
          <p:nvPr>
            <p:ph type="sldNum" sz="quarter" idx="5"/>
          </p:nvPr>
        </p:nvSpPr>
        <p:spPr/>
        <p:txBody>
          <a:bodyPr/>
          <a:lstStyle/>
          <a:p>
            <a:fld id="{A0627057-6B10-4D25-9214-05EE21194920}" type="slidenum">
              <a:rPr lang="en-US" smtClean="0"/>
              <a:t>23</a:t>
            </a:fld>
            <a:endParaRPr lang="en-US" dirty="0"/>
          </a:p>
        </p:txBody>
      </p:sp>
    </p:spTree>
    <p:extLst>
      <p:ext uri="{BB962C8B-B14F-4D97-AF65-F5344CB8AC3E}">
        <p14:creationId xmlns:p14="http://schemas.microsoft.com/office/powerpoint/2010/main" val="7523872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none" strike="noStrike" kern="1200" dirty="0">
                <a:solidFill>
                  <a:schemeClr val="tx1"/>
                </a:solidFill>
                <a:effectLst>
                  <a:glow>
                    <a:srgbClr val="000000"/>
                  </a:glow>
                  <a:reflection stA="0" endPos="0" fadeDir="0" sx="0" sy="0"/>
                </a:effectLst>
                <a:latin typeface="+mn-lt"/>
                <a:ea typeface="+mn-ea"/>
                <a:cs typeface="+mn-cs"/>
              </a:rPr>
              <a:t>CLICK STEP</a:t>
            </a:r>
          </a:p>
          <a:p>
            <a:r>
              <a:rPr lang="en-US" dirty="0"/>
              <a:t>Click </a:t>
            </a:r>
            <a:r>
              <a:rPr lang="en-US" b="1" dirty="0"/>
              <a:t>edit</a:t>
            </a:r>
            <a:r>
              <a:rPr lang="en-US" dirty="0"/>
              <a:t> (</a:t>
            </a:r>
            <a:r>
              <a:rPr lang="en-US" b="0" dirty="0"/>
              <a:t>pencil icon</a:t>
            </a:r>
            <a:r>
              <a:rPr lang="en-US" dirty="0"/>
              <a:t>). </a:t>
            </a:r>
          </a:p>
        </p:txBody>
      </p:sp>
      <p:sp>
        <p:nvSpPr>
          <p:cNvPr id="4" name="Slide Number Placeholder 3"/>
          <p:cNvSpPr>
            <a:spLocks noGrp="1"/>
          </p:cNvSpPr>
          <p:nvPr>
            <p:ph type="sldNum" sz="quarter" idx="5"/>
          </p:nvPr>
        </p:nvSpPr>
        <p:spPr/>
        <p:txBody>
          <a:bodyPr/>
          <a:lstStyle/>
          <a:p>
            <a:fld id="{A0627057-6B10-4D25-9214-05EE21194920}" type="slidenum">
              <a:rPr lang="en-US" smtClean="0"/>
              <a:t>24</a:t>
            </a:fld>
            <a:endParaRPr lang="en-US" dirty="0"/>
          </a:p>
        </p:txBody>
      </p:sp>
    </p:spTree>
    <p:extLst>
      <p:ext uri="{BB962C8B-B14F-4D97-AF65-F5344CB8AC3E}">
        <p14:creationId xmlns:p14="http://schemas.microsoft.com/office/powerpoint/2010/main" val="23346024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200" b="0" u="none" strike="noStrike" kern="1200" dirty="0">
                <a:solidFill>
                  <a:schemeClr val="tx1"/>
                </a:solidFill>
                <a:effectLst>
                  <a:glow>
                    <a:srgbClr val="000000"/>
                  </a:glow>
                  <a:reflection stA="0" endPos="0" fadeDir="0" sx="0" sy="0"/>
                </a:effectLst>
                <a:latin typeface="+mn-lt"/>
                <a:ea typeface="+mn-ea"/>
                <a:cs typeface="+mn-cs"/>
              </a:rPr>
              <a:t>This process is streamlined and automated once a group member is added to a specific group and a user profile is created within Office 365. A prepopulated message is then posted within the team’s conversations, alerting everyone on the team. </a:t>
            </a:r>
          </a:p>
          <a:p>
            <a:pPr marL="0" marR="0" lvl="2" indent="0" algn="l" defTabSz="914400" rtl="0" eaLnBrk="1" fontAlgn="auto" latinLnBrk="0" hangingPunct="1">
              <a:lnSpc>
                <a:spcPct val="100000"/>
              </a:lnSpc>
              <a:spcBef>
                <a:spcPts val="0"/>
              </a:spcBef>
              <a:spcAft>
                <a:spcPts val="0"/>
              </a:spcAft>
              <a:buClrTx/>
              <a:buSzTx/>
              <a:buFontTx/>
              <a:buNone/>
              <a:tabLst/>
              <a:defRPr/>
            </a:pPr>
            <a:endParaRPr lang="en-US" sz="1200" b="0" u="none" strike="noStrike" kern="1200" dirty="0">
              <a:solidFill>
                <a:schemeClr val="tx1"/>
              </a:solidFill>
              <a:effectLst>
                <a:glow>
                  <a:srgbClr val="000000"/>
                </a:glow>
                <a:reflection stA="0" endPos="0" fadeDir="0" sx="0" sy="0"/>
              </a:effectLst>
              <a:latin typeface="+mn-lt"/>
              <a:ea typeface="+mn-ea"/>
              <a:cs typeface="+mn-cs"/>
            </a:endParaRPr>
          </a:p>
          <a:p>
            <a:pPr marL="457200" marR="0" lvl="3" indent="0" algn="l" defTabSz="914400" rtl="0" eaLnBrk="1" fontAlgn="auto" latinLnBrk="0" hangingPunct="1">
              <a:lnSpc>
                <a:spcPct val="100000"/>
              </a:lnSpc>
              <a:spcBef>
                <a:spcPts val="0"/>
              </a:spcBef>
              <a:spcAft>
                <a:spcPts val="0"/>
              </a:spcAft>
              <a:buClrTx/>
              <a:buSzTx/>
              <a:buFontTx/>
              <a:buNone/>
              <a:tabLst/>
              <a:defRPr/>
            </a:pPr>
            <a:r>
              <a:rPr lang="en-US" sz="1200" b="1" u="none" strike="noStrike" kern="1200" dirty="0">
                <a:solidFill>
                  <a:schemeClr val="tx1"/>
                </a:solidFill>
                <a:effectLst>
                  <a:glow>
                    <a:srgbClr val="000000"/>
                  </a:glow>
                  <a:reflection stA="0" endPos="0" fadeDir="0" sx="0" sy="0"/>
                </a:effectLst>
                <a:latin typeface="+mn-lt"/>
                <a:ea typeface="+mn-ea"/>
                <a:cs typeface="+mn-cs"/>
              </a:rPr>
              <a:t>POINT OUT: </a:t>
            </a:r>
          </a:p>
          <a:p>
            <a:pPr marL="457200" marR="0" lvl="3" indent="0" algn="l" defTabSz="914400" rtl="0" eaLnBrk="1" fontAlgn="auto" latinLnBrk="0" hangingPunct="1">
              <a:lnSpc>
                <a:spcPct val="100000"/>
              </a:lnSpc>
              <a:spcBef>
                <a:spcPts val="0"/>
              </a:spcBef>
              <a:spcAft>
                <a:spcPts val="0"/>
              </a:spcAft>
              <a:buClrTx/>
              <a:buSzTx/>
              <a:buFontTx/>
              <a:buNone/>
              <a:tabLst/>
              <a:defRPr/>
            </a:pPr>
            <a:r>
              <a:rPr lang="en-US" sz="1200" b="0" u="none" strike="noStrike" kern="1200" dirty="0">
                <a:solidFill>
                  <a:schemeClr val="tx1"/>
                </a:solidFill>
                <a:effectLst>
                  <a:glow>
                    <a:srgbClr val="000000"/>
                  </a:glow>
                  <a:reflection stA="0" endPos="0" fadeDir="0" sx="0" sy="0"/>
                </a:effectLst>
                <a:latin typeface="+mn-lt"/>
                <a:ea typeface="+mn-ea"/>
                <a:cs typeface="+mn-cs"/>
              </a:rPr>
              <a:t>Point to, but do not click, the three steps of the flow: </a:t>
            </a:r>
            <a:r>
              <a:rPr lang="en-US" sz="1200" b="1" u="none" strike="noStrike" kern="1200" dirty="0">
                <a:solidFill>
                  <a:schemeClr val="tx1"/>
                </a:solidFill>
                <a:effectLst>
                  <a:glow>
                    <a:srgbClr val="000000"/>
                  </a:glow>
                  <a:reflection stA="0" endPos="0" fadeDir="0" sx="0" sy="0"/>
                </a:effectLst>
                <a:latin typeface="+mn-lt"/>
                <a:ea typeface="+mn-ea"/>
                <a:cs typeface="+mn-cs"/>
              </a:rPr>
              <a:t>When a group member is added or removed</a:t>
            </a:r>
            <a:r>
              <a:rPr lang="en-US" sz="1200" b="0" u="none" strike="noStrike" kern="1200" dirty="0">
                <a:solidFill>
                  <a:schemeClr val="tx1"/>
                </a:solidFill>
                <a:effectLst>
                  <a:glow>
                    <a:srgbClr val="000000"/>
                  </a:glow>
                  <a:reflection stA="0" endPos="0" fadeDir="0" sx="0" sy="0"/>
                </a:effectLst>
                <a:latin typeface="+mn-lt"/>
                <a:ea typeface="+mn-ea"/>
                <a:cs typeface="+mn-cs"/>
              </a:rPr>
              <a:t>, </a:t>
            </a:r>
            <a:r>
              <a:rPr lang="en-US" sz="1200" b="1" u="none" strike="noStrike" kern="1200" dirty="0">
                <a:solidFill>
                  <a:schemeClr val="tx1"/>
                </a:solidFill>
                <a:effectLst>
                  <a:glow>
                    <a:srgbClr val="000000"/>
                  </a:glow>
                  <a:reflection stA="0" endPos="0" fadeDir="0" sx="0" sy="0"/>
                </a:effectLst>
                <a:latin typeface="+mn-lt"/>
                <a:ea typeface="+mn-ea"/>
                <a:cs typeface="+mn-cs"/>
              </a:rPr>
              <a:t>Get user profile</a:t>
            </a:r>
            <a:r>
              <a:rPr lang="en-US" sz="1200" b="0" u="none" strike="noStrike" kern="1200" dirty="0">
                <a:solidFill>
                  <a:schemeClr val="tx1"/>
                </a:solidFill>
                <a:effectLst>
                  <a:glow>
                    <a:srgbClr val="000000"/>
                  </a:glow>
                  <a:reflection stA="0" endPos="0" fadeDir="0" sx="0" sy="0"/>
                </a:effectLst>
                <a:latin typeface="+mn-lt"/>
                <a:ea typeface="+mn-ea"/>
                <a:cs typeface="+mn-cs"/>
              </a:rPr>
              <a:t>, and </a:t>
            </a:r>
            <a:r>
              <a:rPr lang="en-US" sz="1200" b="1" u="none" strike="noStrike" kern="1200" dirty="0">
                <a:solidFill>
                  <a:schemeClr val="tx1"/>
                </a:solidFill>
                <a:effectLst>
                  <a:glow>
                    <a:srgbClr val="000000"/>
                  </a:glow>
                  <a:reflection stA="0" endPos="0" fadeDir="0" sx="0" sy="0"/>
                </a:effectLst>
                <a:latin typeface="+mn-lt"/>
                <a:ea typeface="+mn-ea"/>
                <a:cs typeface="+mn-cs"/>
              </a:rPr>
              <a:t>Post a message</a:t>
            </a:r>
            <a:r>
              <a:rPr lang="en-US" sz="1200" b="0" u="none" strike="noStrike" kern="1200" dirty="0">
                <a:solidFill>
                  <a:schemeClr val="tx1"/>
                </a:solidFill>
                <a:effectLst>
                  <a:glow>
                    <a:srgbClr val="000000"/>
                  </a:glow>
                  <a:reflection stA="0" endPos="0" fadeDir="0" sx="0" sy="0"/>
                </a:effectLst>
                <a:latin typeface="+mn-lt"/>
                <a:ea typeface="+mn-ea"/>
                <a:cs typeface="+mn-cs"/>
              </a:rPr>
              <a:t>. </a:t>
            </a:r>
          </a:p>
          <a:p>
            <a:pPr marL="457200" marR="0" lvl="3" indent="0" algn="l" defTabSz="914400" rtl="0" eaLnBrk="1" fontAlgn="auto" latinLnBrk="0" hangingPunct="1">
              <a:lnSpc>
                <a:spcPct val="100000"/>
              </a:lnSpc>
              <a:spcBef>
                <a:spcPts val="0"/>
              </a:spcBef>
              <a:spcAft>
                <a:spcPts val="0"/>
              </a:spcAft>
              <a:buClrTx/>
              <a:buSzTx/>
              <a:buFontTx/>
              <a:buNone/>
              <a:tabLst/>
              <a:defRPr/>
            </a:pPr>
            <a:endParaRPr lang="en-US" sz="1200" b="0" u="none" strike="noStrike" kern="1200" dirty="0">
              <a:solidFill>
                <a:schemeClr val="tx1"/>
              </a:solidFill>
              <a:effectLst>
                <a:glow>
                  <a:srgbClr val="000000"/>
                </a:glow>
                <a:reflection stA="0" endPos="0" fadeDir="0" sx="0" sy="0"/>
              </a:effectLst>
              <a:latin typeface="+mn-lt"/>
              <a:ea typeface="+mn-ea"/>
              <a:cs typeface="+mn-cs"/>
            </a:endParaRPr>
          </a:p>
          <a:p>
            <a:pPr marL="0" marR="0" lvl="2" indent="0" algn="l" defTabSz="914400" rtl="0" eaLnBrk="1" fontAlgn="auto" latinLnBrk="0" hangingPunct="1">
              <a:lnSpc>
                <a:spcPct val="100000"/>
              </a:lnSpc>
              <a:spcBef>
                <a:spcPts val="0"/>
              </a:spcBef>
              <a:spcAft>
                <a:spcPts val="0"/>
              </a:spcAft>
              <a:buClrTx/>
              <a:buSzTx/>
              <a:buFontTx/>
              <a:buNone/>
              <a:tabLst/>
              <a:defRPr/>
            </a:pPr>
            <a:r>
              <a:rPr lang="en-US" sz="1200" b="1" u="none" strike="noStrike" kern="1200" dirty="0">
                <a:solidFill>
                  <a:schemeClr val="tx1"/>
                </a:solidFill>
                <a:effectLst>
                  <a:glow>
                    <a:srgbClr val="000000"/>
                  </a:glow>
                  <a:reflection stA="0" endPos="0" fadeDir="0" sx="0" sy="0"/>
                </a:effectLst>
                <a:latin typeface="+mn-lt"/>
                <a:ea typeface="+mn-ea"/>
                <a:cs typeface="+mn-cs"/>
              </a:rPr>
              <a:t>Conclusion</a:t>
            </a:r>
          </a:p>
          <a:p>
            <a:r>
              <a:rPr lang="en-US" sz="1200" kern="1200" dirty="0">
                <a:solidFill>
                  <a:schemeClr val="tx1"/>
                </a:solidFill>
                <a:effectLst/>
                <a:latin typeface="+mn-lt"/>
                <a:ea typeface="+mn-ea"/>
                <a:cs typeface="+mn-cs"/>
              </a:rPr>
              <a:t>Leveraging the Power Platform, Contoso digitized a paper-based process into an end to end solution, all while ensuring data is seamlessly integrated into Microsoft Teams for easy access. </a:t>
            </a:r>
            <a:endParaRPr lang="en-US" dirty="0"/>
          </a:p>
          <a:p>
            <a:endParaRPr lang="en-US" dirty="0"/>
          </a:p>
        </p:txBody>
      </p:sp>
      <p:sp>
        <p:nvSpPr>
          <p:cNvPr id="4" name="Slide Number Placeholder 3"/>
          <p:cNvSpPr>
            <a:spLocks noGrp="1"/>
          </p:cNvSpPr>
          <p:nvPr>
            <p:ph type="sldNum" sz="quarter" idx="5"/>
          </p:nvPr>
        </p:nvSpPr>
        <p:spPr/>
        <p:txBody>
          <a:bodyPr/>
          <a:lstStyle/>
          <a:p>
            <a:fld id="{A0627057-6B10-4D25-9214-05EE21194920}" type="slidenum">
              <a:rPr lang="en-US" smtClean="0"/>
              <a:t>25</a:t>
            </a:fld>
            <a:endParaRPr lang="en-US" dirty="0"/>
          </a:p>
        </p:txBody>
      </p:sp>
    </p:spTree>
    <p:extLst>
      <p:ext uri="{BB962C8B-B14F-4D97-AF65-F5344CB8AC3E}">
        <p14:creationId xmlns:p14="http://schemas.microsoft.com/office/powerpoint/2010/main" val="538236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From the home screen, Megan can </a:t>
            </a:r>
            <a:r>
              <a:rPr lang="en-US" sz="1200" b="1" kern="1200" dirty="0">
                <a:solidFill>
                  <a:schemeClr val="tx1"/>
                </a:solidFill>
                <a:effectLst/>
                <a:latin typeface="+mn-lt"/>
                <a:ea typeface="+mn-ea"/>
                <a:cs typeface="+mn-cs"/>
              </a:rPr>
              <a:t>Check Stock</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Process Returns</a:t>
            </a:r>
            <a:r>
              <a:rPr lang="en-US" sz="1200" kern="1200" dirty="0">
                <a:solidFill>
                  <a:schemeClr val="tx1"/>
                </a:solidFill>
                <a:effectLst/>
                <a:latin typeface="+mn-lt"/>
                <a:ea typeface="+mn-ea"/>
                <a:cs typeface="+mn-cs"/>
              </a:rPr>
              <a:t>, and review </a:t>
            </a:r>
            <a:r>
              <a:rPr lang="en-US" sz="1200" b="1" kern="1200" dirty="0">
                <a:solidFill>
                  <a:schemeClr val="tx1"/>
                </a:solidFill>
                <a:effectLst/>
                <a:latin typeface="+mn-lt"/>
                <a:ea typeface="+mn-ea"/>
                <a:cs typeface="+mn-cs"/>
              </a:rPr>
              <a:t>Approvals</a:t>
            </a:r>
            <a:r>
              <a:rPr lang="en-US" sz="1200" kern="1200" dirty="0">
                <a:solidFill>
                  <a:schemeClr val="tx1"/>
                </a:solidFill>
                <a:effectLst/>
                <a:latin typeface="+mn-lt"/>
                <a:ea typeface="+mn-ea"/>
                <a:cs typeface="+mn-cs"/>
              </a:rPr>
              <a:t>. Megan needs to process the return of a drone because it has a broken light, so she clicks Process Returns. </a:t>
            </a:r>
          </a:p>
          <a:p>
            <a:pPr marL="0" marR="0" lvl="2" indent="0" algn="l" defTabSz="914400" rtl="0" eaLnBrk="1" fontAlgn="auto" latinLnBrk="0" hangingPunct="1">
              <a:lnSpc>
                <a:spcPct val="100000"/>
              </a:lnSpc>
              <a:spcBef>
                <a:spcPts val="0"/>
              </a:spcBef>
              <a:spcAft>
                <a:spcPts val="0"/>
              </a:spcAft>
              <a:buClrTx/>
              <a:buSzTx/>
              <a:buFontTx/>
              <a:buNone/>
              <a:tabLst/>
              <a:defRPr/>
            </a:pPr>
            <a:endParaRPr lang="en-US" sz="1200" b="0" u="none" strike="noStrike" kern="1200" dirty="0">
              <a:solidFill>
                <a:schemeClr val="tx1"/>
              </a:solidFill>
              <a:effectLst>
                <a:glow>
                  <a:srgbClr val="000000"/>
                </a:glow>
                <a:reflection stA="0" endPos="0" fadeDir="0" sx="0" sy="0"/>
              </a:effectLst>
              <a:latin typeface="+mn-lt"/>
              <a:ea typeface="+mn-ea"/>
              <a:cs typeface="+mn-cs"/>
            </a:endParaRPr>
          </a:p>
          <a:p>
            <a:pPr marL="0" marR="0" lvl="2" indent="0" algn="l" defTabSz="914400" rtl="0" eaLnBrk="1" fontAlgn="auto" latinLnBrk="0" hangingPunct="1">
              <a:lnSpc>
                <a:spcPct val="100000"/>
              </a:lnSpc>
              <a:spcBef>
                <a:spcPts val="0"/>
              </a:spcBef>
              <a:spcAft>
                <a:spcPts val="0"/>
              </a:spcAft>
              <a:buClrTx/>
              <a:buSzTx/>
              <a:buFontTx/>
              <a:buNone/>
              <a:tabLst/>
              <a:defRPr/>
            </a:pPr>
            <a:r>
              <a:rPr lang="en-US" sz="1200" b="1" u="none" strike="noStrike" kern="1200" dirty="0">
                <a:solidFill>
                  <a:schemeClr val="tx1"/>
                </a:solidFill>
                <a:effectLst>
                  <a:glow>
                    <a:srgbClr val="000000"/>
                  </a:glow>
                  <a:reflection stA="0" endPos="0" fadeDir="0" sx="0" sy="0"/>
                </a:effectLst>
                <a:latin typeface="+mn-lt"/>
                <a:ea typeface="+mn-ea"/>
                <a:cs typeface="+mn-cs"/>
              </a:rPr>
              <a:t>CLICK STEP</a:t>
            </a:r>
          </a:p>
          <a:p>
            <a:pPr lvl="0" fontAlgn="base"/>
            <a:r>
              <a:rPr lang="en-US" sz="1200"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Click </a:t>
            </a:r>
            <a:r>
              <a:rPr lang="en-US" sz="1200" b="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Process Returns</a:t>
            </a:r>
            <a:r>
              <a:rPr lang="en-US" sz="1200"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A0627057-6B10-4D25-9214-05EE21194920}" type="slidenum">
              <a:rPr lang="en-US" smtClean="0"/>
              <a:t>3</a:t>
            </a:fld>
            <a:endParaRPr lang="en-US" dirty="0"/>
          </a:p>
        </p:txBody>
      </p:sp>
    </p:spTree>
    <p:extLst>
      <p:ext uri="{BB962C8B-B14F-4D97-AF65-F5344CB8AC3E}">
        <p14:creationId xmlns:p14="http://schemas.microsoft.com/office/powerpoint/2010/main" val="2034122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highlight>
                  <a:srgbClr val="FFFF00"/>
                </a:highlight>
                <a:latin typeface="+mn-lt"/>
                <a:ea typeface="+mn-ea"/>
                <a:cs typeface="+mn-cs"/>
              </a:rPr>
              <a:t>On the audit screen, Megan simply needs to upload a picture of the returned product to begin processing the return. </a:t>
            </a:r>
          </a:p>
          <a:p>
            <a:pPr marL="0" marR="0" lvl="2" indent="0" algn="l" defTabSz="914400" rtl="0" eaLnBrk="1" fontAlgn="auto" latinLnBrk="0" hangingPunct="1">
              <a:lnSpc>
                <a:spcPct val="100000"/>
              </a:lnSpc>
              <a:spcBef>
                <a:spcPts val="0"/>
              </a:spcBef>
              <a:spcAft>
                <a:spcPts val="0"/>
              </a:spcAft>
              <a:buClrTx/>
              <a:buSzTx/>
              <a:buFontTx/>
              <a:buNone/>
              <a:tabLst/>
              <a:defRPr/>
            </a:pPr>
            <a:endParaRPr lang="en-US" sz="1200" b="0" u="none" strike="noStrike" kern="1200" dirty="0">
              <a:solidFill>
                <a:schemeClr val="tx1"/>
              </a:solidFill>
              <a:effectLst>
                <a:glow>
                  <a:srgbClr val="000000"/>
                </a:glow>
                <a:reflection stA="0" endPos="0" fadeDir="0" sx="0" sy="0"/>
              </a:effectLst>
              <a:highlight>
                <a:srgbClr val="FFFF00"/>
              </a:highlight>
              <a:latin typeface="+mn-lt"/>
              <a:ea typeface="+mn-ea"/>
              <a:cs typeface="+mn-cs"/>
            </a:endParaRPr>
          </a:p>
          <a:p>
            <a:pPr marL="0" marR="0" lvl="2" indent="0" algn="l" defTabSz="914400" rtl="0" eaLnBrk="1" fontAlgn="auto" latinLnBrk="0" hangingPunct="1">
              <a:lnSpc>
                <a:spcPct val="100000"/>
              </a:lnSpc>
              <a:spcBef>
                <a:spcPts val="0"/>
              </a:spcBef>
              <a:spcAft>
                <a:spcPts val="0"/>
              </a:spcAft>
              <a:buClrTx/>
              <a:buSzTx/>
              <a:buFontTx/>
              <a:buNone/>
              <a:tabLst/>
              <a:defRPr/>
            </a:pPr>
            <a:r>
              <a:rPr lang="en-US" sz="1200" b="1" u="none" strike="noStrike" kern="1200" dirty="0">
                <a:solidFill>
                  <a:schemeClr val="tx1"/>
                </a:solidFill>
                <a:effectLst>
                  <a:glow>
                    <a:srgbClr val="000000"/>
                  </a:glow>
                  <a:reflection stA="0" endPos="0" fadeDir="0" sx="0" sy="0"/>
                </a:effectLst>
                <a:highlight>
                  <a:srgbClr val="FFFF00"/>
                </a:highlight>
                <a:latin typeface="+mn-lt"/>
                <a:ea typeface="+mn-ea"/>
                <a:cs typeface="+mn-cs"/>
              </a:rPr>
              <a:t>CLICK STEP</a:t>
            </a:r>
          </a:p>
          <a:p>
            <a:pPr lvl="0" fontAlgn="base"/>
            <a:r>
              <a:rPr lang="en-US" sz="1200" u="none" strike="noStrike" kern="1200" dirty="0">
                <a:solidFill>
                  <a:schemeClr val="tx1"/>
                </a:solidFill>
                <a:effectLst>
                  <a:glow>
                    <a:srgbClr val="000000"/>
                  </a:glow>
                  <a:outerShdw sx="0" sy="0">
                    <a:srgbClr val="000000"/>
                  </a:outerShdw>
                  <a:reflection stA="0" endPos="0" fadeDir="0" sx="0" sy="0"/>
                </a:effectLst>
                <a:highlight>
                  <a:srgbClr val="FFFF00"/>
                </a:highlight>
                <a:latin typeface="+mn-lt"/>
                <a:ea typeface="+mn-ea"/>
                <a:cs typeface="+mn-cs"/>
              </a:rPr>
              <a:t>Click </a:t>
            </a:r>
            <a:r>
              <a:rPr lang="en-US" sz="1200" b="1" u="none" strike="noStrike" kern="1200" dirty="0">
                <a:solidFill>
                  <a:schemeClr val="tx1"/>
                </a:solidFill>
                <a:effectLst>
                  <a:glow>
                    <a:srgbClr val="000000"/>
                  </a:glow>
                  <a:outerShdw sx="0" sy="0">
                    <a:srgbClr val="000000"/>
                  </a:outerShdw>
                  <a:reflection stA="0" endPos="0" fadeDir="0" sx="0" sy="0"/>
                </a:effectLst>
                <a:highlight>
                  <a:srgbClr val="FFFF00"/>
                </a:highlight>
                <a:latin typeface="+mn-lt"/>
                <a:ea typeface="+mn-ea"/>
                <a:cs typeface="+mn-cs"/>
              </a:rPr>
              <a:t>Detect</a:t>
            </a:r>
            <a:r>
              <a:rPr lang="en-US" sz="1200" u="none" strike="noStrike" kern="1200" dirty="0">
                <a:solidFill>
                  <a:schemeClr val="tx1"/>
                </a:solidFill>
                <a:effectLst>
                  <a:glow>
                    <a:srgbClr val="000000"/>
                  </a:glow>
                  <a:outerShdw sx="0" sy="0">
                    <a:srgbClr val="000000"/>
                  </a:outerShdw>
                  <a:reflection stA="0" endPos="0" fadeDir="0" sx="0" sy="0"/>
                </a:effectLst>
                <a:highlight>
                  <a:srgbClr val="FFFF00"/>
                </a:highligh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A0627057-6B10-4D25-9214-05EE21194920}" type="slidenum">
              <a:rPr lang="en-US" smtClean="0"/>
              <a:t>4</a:t>
            </a:fld>
            <a:endParaRPr lang="en-US" dirty="0"/>
          </a:p>
        </p:txBody>
      </p:sp>
    </p:spTree>
    <p:extLst>
      <p:ext uri="{BB962C8B-B14F-4D97-AF65-F5344CB8AC3E}">
        <p14:creationId xmlns:p14="http://schemas.microsoft.com/office/powerpoint/2010/main" val="1722244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200" b="1" u="none" strike="noStrike" kern="1200" dirty="0">
                <a:solidFill>
                  <a:schemeClr val="tx1"/>
                </a:solidFill>
                <a:effectLst>
                  <a:glow>
                    <a:srgbClr val="000000"/>
                  </a:glow>
                  <a:reflection stA="0" endPos="0" fadeDir="0" sx="0" sy="0"/>
                </a:effectLst>
                <a:latin typeface="+mn-lt"/>
                <a:ea typeface="+mn-ea"/>
                <a:cs typeface="+mn-cs"/>
              </a:rPr>
              <a:t>CLICK STEP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Click </a:t>
            </a:r>
            <a:r>
              <a:rPr lang="en-US" sz="1200" b="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Drone – Mark 8</a:t>
            </a:r>
            <a:r>
              <a:rPr lang="en-US" sz="1200"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A0627057-6B10-4D25-9214-05EE21194920}" type="slidenum">
              <a:rPr lang="en-US" smtClean="0"/>
              <a:t>5</a:t>
            </a:fld>
            <a:endParaRPr lang="en-US" dirty="0"/>
          </a:p>
        </p:txBody>
      </p:sp>
    </p:spTree>
    <p:extLst>
      <p:ext uri="{BB962C8B-B14F-4D97-AF65-F5344CB8AC3E}">
        <p14:creationId xmlns:p14="http://schemas.microsoft.com/office/powerpoint/2010/main" val="819846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none" strike="noStrike" kern="1200" dirty="0">
                <a:solidFill>
                  <a:schemeClr val="tx1"/>
                </a:solidFill>
                <a:effectLst>
                  <a:glow>
                    <a:srgbClr val="000000"/>
                  </a:glow>
                  <a:reflection stA="0" endPos="0" fadeDir="0" sx="0" sy="0"/>
                </a:effectLst>
                <a:latin typeface="+mn-lt"/>
                <a:ea typeface="+mn-ea"/>
                <a:cs typeface="+mn-cs"/>
              </a:rPr>
              <a:t>CLICK STEP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Click </a:t>
            </a:r>
            <a:r>
              <a:rPr lang="en-US" sz="1200" b="1"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Open</a:t>
            </a:r>
            <a:r>
              <a:rPr lang="en-US" sz="1200" u="none" strike="noStrike" kern="1200" dirty="0">
                <a:solidFill>
                  <a:schemeClr val="tx1"/>
                </a:solidFill>
                <a:effectLst>
                  <a:glow>
                    <a:srgbClr val="000000"/>
                  </a:glow>
                  <a:outerShdw sx="0" sy="0">
                    <a:srgbClr val="000000"/>
                  </a:outerShdw>
                  <a:reflection stA="0" endPos="0" fadeDir="0" sx="0" sy="0"/>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A0627057-6B10-4D25-9214-05EE21194920}" type="slidenum">
              <a:rPr lang="en-US" smtClean="0"/>
              <a:t>6</a:t>
            </a:fld>
            <a:endParaRPr lang="en-US" dirty="0"/>
          </a:p>
        </p:txBody>
      </p:sp>
    </p:spTree>
    <p:extLst>
      <p:ext uri="{BB962C8B-B14F-4D97-AF65-F5344CB8AC3E}">
        <p14:creationId xmlns:p14="http://schemas.microsoft.com/office/powerpoint/2010/main" val="3409365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 AI Builder, she can leverage AI machine learning by taking this picture and letting the app determine what the product is. </a:t>
            </a:r>
          </a:p>
          <a:p>
            <a:pPr marL="0" marR="0" lvl="2" indent="0" algn="l" defTabSz="914400" rtl="0" eaLnBrk="1" fontAlgn="auto" latinLnBrk="0" hangingPunct="1">
              <a:lnSpc>
                <a:spcPct val="100000"/>
              </a:lnSpc>
              <a:spcBef>
                <a:spcPts val="0"/>
              </a:spcBef>
              <a:spcAft>
                <a:spcPts val="0"/>
              </a:spcAft>
              <a:buClrTx/>
              <a:buSzTx/>
              <a:buFontTx/>
              <a:buNone/>
              <a:tabLst/>
              <a:defRPr/>
            </a:pPr>
            <a:endParaRPr lang="en-US" sz="1200" b="0" u="none" strike="noStrike" kern="1200" dirty="0">
              <a:solidFill>
                <a:schemeClr val="tx1"/>
              </a:solidFill>
              <a:effectLst>
                <a:glow>
                  <a:srgbClr val="000000"/>
                </a:glow>
                <a:reflection stA="0" endPos="0" fadeDir="0" sx="0" sy="0"/>
              </a:effectLst>
              <a:latin typeface="+mn-lt"/>
              <a:ea typeface="+mn-ea"/>
              <a:cs typeface="+mn-cs"/>
            </a:endParaRPr>
          </a:p>
          <a:p>
            <a:pPr marL="457200" marR="0" lvl="3" indent="0" algn="l" defTabSz="914400" rtl="0" eaLnBrk="1" fontAlgn="auto" latinLnBrk="0" hangingPunct="1">
              <a:lnSpc>
                <a:spcPct val="100000"/>
              </a:lnSpc>
              <a:spcBef>
                <a:spcPts val="0"/>
              </a:spcBef>
              <a:spcAft>
                <a:spcPts val="0"/>
              </a:spcAft>
              <a:buClrTx/>
              <a:buSzTx/>
              <a:buFontTx/>
              <a:buNone/>
              <a:tabLst/>
              <a:defRPr/>
            </a:pPr>
            <a:r>
              <a:rPr lang="en-US" sz="1200" b="1" u="none" strike="noStrike" kern="1200" dirty="0">
                <a:solidFill>
                  <a:schemeClr val="tx1"/>
                </a:solidFill>
                <a:effectLst>
                  <a:glow>
                    <a:srgbClr val="000000"/>
                  </a:glow>
                  <a:reflection stA="0" endPos="0" fadeDir="0" sx="0" sy="0"/>
                </a:effectLst>
                <a:latin typeface="+mn-lt"/>
                <a:ea typeface="+mn-ea"/>
                <a:cs typeface="+mn-cs"/>
              </a:rPr>
              <a:t>POINT OUT:</a:t>
            </a:r>
            <a:r>
              <a:rPr lang="en-US" sz="1200" b="0" u="none" strike="noStrike" kern="1200" dirty="0">
                <a:solidFill>
                  <a:schemeClr val="tx1"/>
                </a:solidFill>
                <a:effectLst>
                  <a:glow>
                    <a:srgbClr val="000000"/>
                  </a:glow>
                  <a:reflection stA="0" endPos="0" fadeDir="0" sx="0" sy="0"/>
                </a:effectLst>
                <a:latin typeface="+mn-lt"/>
                <a:ea typeface="+mn-ea"/>
                <a:cs typeface="+mn-cs"/>
              </a:rPr>
              <a:t> </a:t>
            </a:r>
          </a:p>
          <a:p>
            <a:pPr marL="457200" marR="0" lvl="3" indent="0" algn="l" defTabSz="914400" rtl="0" eaLnBrk="1" fontAlgn="auto" latinLnBrk="0" hangingPunct="1">
              <a:lnSpc>
                <a:spcPct val="100000"/>
              </a:lnSpc>
              <a:spcBef>
                <a:spcPts val="0"/>
              </a:spcBef>
              <a:spcAft>
                <a:spcPts val="0"/>
              </a:spcAft>
              <a:buClrTx/>
              <a:buSzTx/>
              <a:buFontTx/>
              <a:buNone/>
              <a:tabLst/>
              <a:defRPr/>
            </a:pPr>
            <a:r>
              <a:rPr lang="en-US" sz="1200" b="0" u="none" strike="noStrike" kern="1200" dirty="0">
                <a:solidFill>
                  <a:schemeClr val="tx1"/>
                </a:solidFill>
                <a:effectLst>
                  <a:glow>
                    <a:srgbClr val="000000"/>
                  </a:glow>
                  <a:reflection stA="0" endPos="0" fadeDir="0" sx="0" sy="0"/>
                </a:effectLst>
                <a:latin typeface="+mn-lt"/>
                <a:ea typeface="+mn-ea"/>
                <a:cs typeface="+mn-cs"/>
              </a:rPr>
              <a:t>On the right, above </a:t>
            </a:r>
            <a:r>
              <a:rPr lang="en-US" sz="1200" b="1" u="none" strike="noStrike" kern="1200" dirty="0">
                <a:solidFill>
                  <a:schemeClr val="tx1"/>
                </a:solidFill>
                <a:effectLst>
                  <a:glow>
                    <a:srgbClr val="000000"/>
                  </a:glow>
                  <a:reflection stA="0" endPos="0" fadeDir="0" sx="0" sy="0"/>
                </a:effectLst>
                <a:latin typeface="+mn-lt"/>
                <a:ea typeface="+mn-ea"/>
                <a:cs typeface="+mn-cs"/>
              </a:rPr>
              <a:t>Submit</a:t>
            </a:r>
            <a:r>
              <a:rPr lang="en-US" sz="1200" b="0" u="none" strike="noStrike" kern="1200" dirty="0">
                <a:solidFill>
                  <a:schemeClr val="tx1"/>
                </a:solidFill>
                <a:effectLst>
                  <a:glow>
                    <a:srgbClr val="000000"/>
                  </a:glow>
                  <a:reflection stA="0" endPos="0" fadeDir="0" sx="0" sy="0"/>
                </a:effectLst>
                <a:latin typeface="+mn-lt"/>
                <a:ea typeface="+mn-ea"/>
                <a:cs typeface="+mn-cs"/>
              </a:rPr>
              <a:t>, point to, but do not</a:t>
            </a:r>
            <a:r>
              <a:rPr lang="en-US" sz="1200" b="0" u="none" strike="noStrike" kern="1200" baseline="0" dirty="0">
                <a:solidFill>
                  <a:schemeClr val="tx1"/>
                </a:solidFill>
                <a:effectLst>
                  <a:glow>
                    <a:srgbClr val="000000"/>
                  </a:glow>
                  <a:reflection stA="0" endPos="0" fadeDir="0" sx="0" sy="0"/>
                </a:effectLst>
                <a:latin typeface="+mn-lt"/>
                <a:ea typeface="+mn-ea"/>
                <a:cs typeface="+mn-cs"/>
              </a:rPr>
              <a:t> click, </a:t>
            </a:r>
            <a:r>
              <a:rPr lang="en-US" sz="1200" b="1" u="none" strike="noStrike" kern="1200" baseline="0" dirty="0">
                <a:solidFill>
                  <a:schemeClr val="tx1"/>
                </a:solidFill>
                <a:effectLst>
                  <a:glow>
                    <a:srgbClr val="000000"/>
                  </a:glow>
                  <a:reflection stA="0" endPos="0" fadeDir="0" sx="0" sy="0"/>
                </a:effectLst>
                <a:latin typeface="+mn-lt"/>
                <a:ea typeface="+mn-ea"/>
                <a:cs typeface="+mn-cs"/>
              </a:rPr>
              <a:t>Product Model: Drone – Mark8</a:t>
            </a:r>
            <a:r>
              <a:rPr lang="en-US" sz="1200" b="0" u="none" strike="noStrike" kern="1200" baseline="0" dirty="0">
                <a:solidFill>
                  <a:schemeClr val="tx1"/>
                </a:solidFill>
                <a:effectLst>
                  <a:glow>
                    <a:srgbClr val="000000"/>
                  </a:glow>
                  <a:reflection stA="0" endPos="0" fadeDir="0" sx="0" sy="0"/>
                </a:effectLst>
                <a:latin typeface="+mn-lt"/>
                <a:ea typeface="+mn-ea"/>
                <a:cs typeface="+mn-cs"/>
              </a:rPr>
              <a:t>.</a:t>
            </a:r>
          </a:p>
          <a:p>
            <a:pPr marL="457200" marR="0" lvl="3" indent="0" algn="l" defTabSz="914400" rtl="0" eaLnBrk="1" fontAlgn="auto" latinLnBrk="0" hangingPunct="1">
              <a:lnSpc>
                <a:spcPct val="100000"/>
              </a:lnSpc>
              <a:spcBef>
                <a:spcPts val="0"/>
              </a:spcBef>
              <a:spcAft>
                <a:spcPts val="0"/>
              </a:spcAft>
              <a:buClrTx/>
              <a:buSzTx/>
              <a:buFontTx/>
              <a:buNone/>
              <a:tabLst/>
              <a:defRPr/>
            </a:pPr>
            <a:endParaRPr lang="en-US" sz="1200" b="0" u="none" strike="noStrike" kern="1200" baseline="0" dirty="0">
              <a:solidFill>
                <a:schemeClr val="tx1"/>
              </a:solidFill>
              <a:effectLst>
                <a:glow>
                  <a:srgbClr val="000000"/>
                </a:glow>
                <a:reflection stA="0" endPos="0" fadeDir="0" sx="0" sy="0"/>
              </a:effectLst>
              <a:latin typeface="+mn-lt"/>
              <a:ea typeface="+mn-ea"/>
              <a:cs typeface="+mn-cs"/>
            </a:endParaRPr>
          </a:p>
          <a:p>
            <a:pPr marL="0" marR="0" lvl="2"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AI machine learning also gives Megan the price. </a:t>
            </a:r>
          </a:p>
          <a:p>
            <a:pPr marL="0" marR="0" lvl="2"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457200" marR="0" lvl="3"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dirty="0">
                <a:solidFill>
                  <a:schemeClr val="tx1"/>
                </a:solidFill>
                <a:effectLst/>
                <a:latin typeface="+mn-lt"/>
                <a:ea typeface="+mn-ea"/>
                <a:cs typeface="+mn-cs"/>
              </a:rPr>
              <a:t>POINT OUT:</a:t>
            </a:r>
          </a:p>
          <a:p>
            <a:pPr marL="457200" marR="0" lvl="3"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Above, </a:t>
            </a:r>
            <a:r>
              <a:rPr lang="en-US" sz="1200" b="1" i="0" u="none" strike="noStrike" kern="1200" baseline="0" dirty="0">
                <a:solidFill>
                  <a:schemeClr val="tx1"/>
                </a:solidFill>
                <a:effectLst/>
                <a:latin typeface="+mn-lt"/>
                <a:ea typeface="+mn-ea"/>
                <a:cs typeface="+mn-cs"/>
              </a:rPr>
              <a:t>Product Model</a:t>
            </a:r>
            <a:r>
              <a:rPr lang="en-US" sz="1200" b="0" i="0" u="none" strike="noStrike" kern="1200" baseline="0" dirty="0">
                <a:solidFill>
                  <a:schemeClr val="tx1"/>
                </a:solidFill>
                <a:effectLst/>
                <a:latin typeface="+mn-lt"/>
                <a:ea typeface="+mn-ea"/>
                <a:cs typeface="+mn-cs"/>
              </a:rPr>
              <a:t>, point to, but do not click, </a:t>
            </a:r>
            <a:r>
              <a:rPr lang="en-US" sz="1200" b="1" i="0" u="none" strike="noStrike" kern="1200" baseline="0" dirty="0">
                <a:solidFill>
                  <a:schemeClr val="tx1"/>
                </a:solidFill>
                <a:effectLst/>
                <a:latin typeface="+mn-lt"/>
                <a:ea typeface="+mn-ea"/>
                <a:cs typeface="+mn-cs"/>
              </a:rPr>
              <a:t>Price</a:t>
            </a:r>
            <a:r>
              <a:rPr lang="en-US" sz="1200" b="0" i="0" u="none" strike="noStrike" kern="1200" baseline="0" dirty="0">
                <a:solidFill>
                  <a:schemeClr val="tx1"/>
                </a:solidFill>
                <a:effectLst/>
                <a:latin typeface="+mn-lt"/>
                <a:ea typeface="+mn-ea"/>
                <a:cs typeface="+mn-cs"/>
              </a:rPr>
              <a:t>. </a:t>
            </a:r>
            <a:endParaRPr lang="en-US" sz="1200" b="0" u="none" strike="noStrike" kern="1200" baseline="0" dirty="0">
              <a:solidFill>
                <a:schemeClr val="tx1"/>
              </a:solidFill>
              <a:effectLst>
                <a:glow>
                  <a:srgbClr val="000000"/>
                </a:glow>
                <a:reflection stA="0" endPos="0" fadeDir="0" sx="0" sy="0"/>
              </a:effectLst>
              <a:latin typeface="+mn-lt"/>
              <a:ea typeface="+mn-ea"/>
              <a:cs typeface="+mn-cs"/>
            </a:endParaRPr>
          </a:p>
          <a:p>
            <a:pPr marL="0" marR="0" lvl="2" indent="0" algn="l" defTabSz="914400" rtl="0" eaLnBrk="1" fontAlgn="auto" latinLnBrk="0" hangingPunct="1">
              <a:lnSpc>
                <a:spcPct val="100000"/>
              </a:lnSpc>
              <a:spcBef>
                <a:spcPts val="0"/>
              </a:spcBef>
              <a:spcAft>
                <a:spcPts val="0"/>
              </a:spcAft>
              <a:buClrTx/>
              <a:buSzTx/>
              <a:buFontTx/>
              <a:buNone/>
              <a:tabLst/>
              <a:defRPr/>
            </a:pPr>
            <a:endParaRPr lang="en-US" sz="1200" b="0" u="none" strike="noStrike" kern="1200" dirty="0">
              <a:solidFill>
                <a:schemeClr val="tx1"/>
              </a:solidFill>
              <a:effectLst>
                <a:glow>
                  <a:srgbClr val="000000"/>
                </a:glow>
                <a:reflection stA="0" endPos="0" fadeDir="0" sx="0" sy="0"/>
              </a:effectLst>
              <a:latin typeface="+mn-lt"/>
              <a:ea typeface="+mn-ea"/>
              <a:cs typeface="+mn-cs"/>
            </a:endParaRPr>
          </a:p>
          <a:p>
            <a:pPr marL="0" marR="0" lvl="2"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a huge time saver!</a:t>
            </a:r>
          </a:p>
          <a:p>
            <a:pPr marL="0" marR="0" lvl="2" indent="0" algn="l" defTabSz="914400" rtl="0" eaLnBrk="1" fontAlgn="auto" latinLnBrk="0" hangingPunct="1">
              <a:lnSpc>
                <a:spcPct val="100000"/>
              </a:lnSpc>
              <a:spcBef>
                <a:spcPts val="0"/>
              </a:spcBef>
              <a:spcAft>
                <a:spcPts val="0"/>
              </a:spcAft>
              <a:buClrTx/>
              <a:buSzTx/>
              <a:buFontTx/>
              <a:buNone/>
              <a:tabLst/>
              <a:defRPr/>
            </a:pPr>
            <a:endParaRPr lang="en-US" sz="1200" b="0" u="none" strike="noStrike" kern="1200" dirty="0">
              <a:solidFill>
                <a:schemeClr val="tx1"/>
              </a:solidFill>
              <a:effectLst>
                <a:glow>
                  <a:srgbClr val="000000"/>
                </a:glow>
                <a:reflection stA="0" endPos="0" fadeDir="0" sx="0" sy="0"/>
              </a:effectLst>
              <a:latin typeface="+mn-lt"/>
              <a:ea typeface="+mn-ea"/>
              <a:cs typeface="+mn-cs"/>
            </a:endParaRPr>
          </a:p>
          <a:p>
            <a:pPr marL="0" marR="0" lvl="2" indent="0" algn="l" defTabSz="914400" rtl="0" eaLnBrk="1" fontAlgn="auto" latinLnBrk="0" hangingPunct="1">
              <a:lnSpc>
                <a:spcPct val="100000"/>
              </a:lnSpc>
              <a:spcBef>
                <a:spcPts val="0"/>
              </a:spcBef>
              <a:spcAft>
                <a:spcPts val="0"/>
              </a:spcAft>
              <a:buClrTx/>
              <a:buSzTx/>
              <a:buFontTx/>
              <a:buNone/>
              <a:tabLst/>
              <a:defRPr/>
            </a:pPr>
            <a:r>
              <a:rPr lang="en-US" sz="1200" b="1" u="none" strike="noStrike" kern="1200" dirty="0">
                <a:solidFill>
                  <a:schemeClr val="tx1"/>
                </a:solidFill>
                <a:effectLst>
                  <a:glow>
                    <a:srgbClr val="000000"/>
                  </a:glow>
                  <a:reflection stA="0" endPos="0" fadeDir="0" sx="0" sy="0"/>
                </a:effectLst>
                <a:latin typeface="+mn-lt"/>
                <a:ea typeface="+mn-ea"/>
                <a:cs typeface="+mn-cs"/>
              </a:rPr>
              <a:t>CLICK STEP</a:t>
            </a:r>
          </a:p>
          <a:p>
            <a:r>
              <a:rPr lang="en-US" dirty="0">
                <a:effectLst/>
              </a:rPr>
              <a:t>Click </a:t>
            </a:r>
            <a:r>
              <a:rPr lang="en-US" b="1" dirty="0">
                <a:effectLst/>
              </a:rPr>
              <a:t>Notes </a:t>
            </a:r>
            <a:r>
              <a:rPr lang="en-US" dirty="0">
                <a:effectLst/>
              </a:rPr>
              <a:t>to trigger typing animation.</a:t>
            </a:r>
          </a:p>
          <a:p>
            <a:endParaRPr lang="en-US" dirty="0"/>
          </a:p>
        </p:txBody>
      </p:sp>
      <p:sp>
        <p:nvSpPr>
          <p:cNvPr id="4" name="Slide Number Placeholder 3"/>
          <p:cNvSpPr>
            <a:spLocks noGrp="1"/>
          </p:cNvSpPr>
          <p:nvPr>
            <p:ph type="sldNum" sz="quarter" idx="10"/>
          </p:nvPr>
        </p:nvSpPr>
        <p:spPr/>
        <p:txBody>
          <a:bodyPr/>
          <a:lstStyle/>
          <a:p>
            <a:fld id="{A0627057-6B10-4D25-9214-05EE21194920}" type="slidenum">
              <a:rPr lang="en-US" smtClean="0"/>
              <a:t>7</a:t>
            </a:fld>
            <a:endParaRPr lang="en-US" dirty="0"/>
          </a:p>
        </p:txBody>
      </p:sp>
    </p:spTree>
    <p:extLst>
      <p:ext uri="{BB962C8B-B14F-4D97-AF65-F5344CB8AC3E}">
        <p14:creationId xmlns:p14="http://schemas.microsoft.com/office/powerpoint/2010/main" val="217506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200" b="0" i="1" u="none" strike="noStrike" kern="1200" dirty="0">
                <a:solidFill>
                  <a:schemeClr val="tx1"/>
                </a:solidFill>
                <a:effectLst>
                  <a:glow>
                    <a:srgbClr val="000000"/>
                  </a:glow>
                  <a:reflection stA="0" endPos="0" fadeDir="0" sx="0" sy="0"/>
                </a:effectLst>
                <a:latin typeface="+mn-lt"/>
                <a:ea typeface="+mn-ea"/>
                <a:cs typeface="+mn-cs"/>
              </a:rPr>
              <a:t>[PowerPoint will auto-type </a:t>
            </a:r>
            <a:r>
              <a:rPr lang="en-US" sz="1200" b="1" i="1" u="none" strike="noStrike" kern="1200" dirty="0">
                <a:solidFill>
                  <a:schemeClr val="tx1"/>
                </a:solidFill>
                <a:effectLst>
                  <a:glow>
                    <a:srgbClr val="000000"/>
                  </a:glow>
                  <a:reflection stA="0" endPos="0" fadeDir="0" sx="0" sy="0"/>
                </a:effectLst>
                <a:latin typeface="+mn-lt"/>
                <a:ea typeface="+mn-ea"/>
                <a:cs typeface="+mn-cs"/>
              </a:rPr>
              <a:t>Broken light</a:t>
            </a:r>
            <a:r>
              <a:rPr lang="en-US" sz="1200" b="0" i="1" u="none" strike="noStrike" kern="1200" dirty="0">
                <a:solidFill>
                  <a:schemeClr val="tx1"/>
                </a:solidFill>
                <a:effectLst>
                  <a:glow>
                    <a:srgbClr val="000000"/>
                  </a:glow>
                  <a:reflection stA="0" endPos="0" fadeDir="0" sx="0" sy="0"/>
                </a:effectLst>
                <a:latin typeface="+mn-lt"/>
                <a:ea typeface="+mn-ea"/>
                <a:cs typeface="+mn-cs"/>
              </a:rPr>
              <a:t>.]</a:t>
            </a:r>
          </a:p>
          <a:p>
            <a:pPr marL="0" marR="0" lvl="2" indent="0" algn="l" defTabSz="914400" rtl="0" eaLnBrk="1" fontAlgn="auto" latinLnBrk="0" hangingPunct="1">
              <a:lnSpc>
                <a:spcPct val="100000"/>
              </a:lnSpc>
              <a:spcBef>
                <a:spcPts val="0"/>
              </a:spcBef>
              <a:spcAft>
                <a:spcPts val="0"/>
              </a:spcAft>
              <a:buClrTx/>
              <a:buSzTx/>
              <a:buFontTx/>
              <a:buNone/>
              <a:tabLst/>
              <a:defRPr/>
            </a:pPr>
            <a:endParaRPr lang="en-US" sz="1200" b="0" u="none" strike="noStrike" kern="1200" dirty="0">
              <a:solidFill>
                <a:schemeClr val="tx1"/>
              </a:solidFill>
              <a:effectLst>
                <a:glow>
                  <a:srgbClr val="000000"/>
                </a:glow>
                <a:reflection stA="0" endPos="0" fadeDir="0" sx="0" sy="0"/>
              </a:effectLst>
              <a:latin typeface="+mn-lt"/>
              <a:ea typeface="+mn-ea"/>
              <a:cs typeface="+mn-cs"/>
            </a:endParaRPr>
          </a:p>
          <a:p>
            <a:pPr marL="0" marR="0" lvl="2" indent="0" algn="l" defTabSz="914400" rtl="0" eaLnBrk="1" fontAlgn="auto" latinLnBrk="0" hangingPunct="1">
              <a:lnSpc>
                <a:spcPct val="100000"/>
              </a:lnSpc>
              <a:spcBef>
                <a:spcPts val="0"/>
              </a:spcBef>
              <a:spcAft>
                <a:spcPts val="0"/>
              </a:spcAft>
              <a:buClrTx/>
              <a:buSzTx/>
              <a:buFontTx/>
              <a:buNone/>
              <a:tabLst/>
              <a:defRPr/>
            </a:pPr>
            <a:r>
              <a:rPr lang="en-US" sz="1200" b="1" u="none" strike="noStrike" kern="1200" dirty="0">
                <a:solidFill>
                  <a:schemeClr val="tx1"/>
                </a:solidFill>
                <a:effectLst>
                  <a:glow>
                    <a:srgbClr val="000000"/>
                  </a:glow>
                  <a:reflection stA="0" endPos="0" fadeDir="0" sx="0" sy="0"/>
                </a:effectLst>
                <a:latin typeface="+mn-lt"/>
                <a:ea typeface="+mn-ea"/>
                <a:cs typeface="+mn-cs"/>
              </a:rPr>
              <a:t>CLICK STEP</a:t>
            </a:r>
          </a:p>
          <a:p>
            <a:r>
              <a:rPr lang="en-US" dirty="0">
                <a:effectLst/>
              </a:rPr>
              <a:t>Click the </a:t>
            </a:r>
            <a:r>
              <a:rPr lang="en-US" sz="1200" b="1" kern="1200" dirty="0">
                <a:solidFill>
                  <a:schemeClr val="tx1"/>
                </a:solidFill>
                <a:effectLst/>
                <a:latin typeface="+mn-lt"/>
                <a:ea typeface="+mn-ea"/>
                <a:cs typeface="+mn-cs"/>
              </a:rPr>
              <a:t>Return Approval </a:t>
            </a:r>
            <a:r>
              <a:rPr lang="en-US" sz="1200" b="0" kern="1200" dirty="0">
                <a:solidFill>
                  <a:schemeClr val="tx1"/>
                </a:solidFill>
                <a:effectLst/>
                <a:latin typeface="+mn-lt"/>
                <a:ea typeface="+mn-ea"/>
                <a:cs typeface="+mn-cs"/>
              </a:rPr>
              <a:t>drop-down.</a:t>
            </a:r>
            <a:endParaRPr lang="en-US" b="0" dirty="0">
              <a:effectLst/>
            </a:endParaRPr>
          </a:p>
        </p:txBody>
      </p:sp>
      <p:sp>
        <p:nvSpPr>
          <p:cNvPr id="4" name="Slide Number Placeholder 3"/>
          <p:cNvSpPr>
            <a:spLocks noGrp="1"/>
          </p:cNvSpPr>
          <p:nvPr>
            <p:ph type="sldNum" sz="quarter" idx="10"/>
          </p:nvPr>
        </p:nvSpPr>
        <p:spPr/>
        <p:txBody>
          <a:bodyPr/>
          <a:lstStyle/>
          <a:p>
            <a:fld id="{A0627057-6B10-4D25-9214-05EE21194920}" type="slidenum">
              <a:rPr lang="en-US" smtClean="0"/>
              <a:t>8</a:t>
            </a:fld>
            <a:endParaRPr lang="en-US" dirty="0"/>
          </a:p>
        </p:txBody>
      </p:sp>
    </p:spTree>
    <p:extLst>
      <p:ext uri="{BB962C8B-B14F-4D97-AF65-F5344CB8AC3E}">
        <p14:creationId xmlns:p14="http://schemas.microsoft.com/office/powerpoint/2010/main" val="2586799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200" b="1" u="none" strike="noStrike" kern="1200" dirty="0">
                <a:solidFill>
                  <a:schemeClr val="tx1"/>
                </a:solidFill>
                <a:effectLst>
                  <a:glow>
                    <a:srgbClr val="000000"/>
                  </a:glow>
                  <a:reflection stA="0" endPos="0" fadeDir="0" sx="0" sy="0"/>
                </a:effectLst>
                <a:latin typeface="+mn-lt"/>
                <a:ea typeface="+mn-ea"/>
                <a:cs typeface="+mn-cs"/>
              </a:rPr>
              <a:t>CLICK STEP</a:t>
            </a:r>
          </a:p>
          <a:p>
            <a:r>
              <a:rPr lang="en-US" dirty="0">
                <a:effectLst/>
              </a:rPr>
              <a:t>Click </a:t>
            </a:r>
            <a:r>
              <a:rPr lang="en-US" sz="1200" b="1" kern="1200" dirty="0">
                <a:solidFill>
                  <a:schemeClr val="tx1"/>
                </a:solidFill>
                <a:effectLst/>
                <a:latin typeface="+mn-lt"/>
                <a:ea typeface="+mn-ea"/>
                <a:cs typeface="+mn-cs"/>
              </a:rPr>
              <a:t>Yes</a:t>
            </a:r>
            <a:r>
              <a:rPr lang="en-US"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A0627057-6B10-4D25-9214-05EE21194920}" type="slidenum">
              <a:rPr lang="en-US" smtClean="0"/>
              <a:t>9</a:t>
            </a:fld>
            <a:endParaRPr lang="en-US" dirty="0"/>
          </a:p>
        </p:txBody>
      </p:sp>
    </p:spTree>
    <p:extLst>
      <p:ext uri="{BB962C8B-B14F-4D97-AF65-F5344CB8AC3E}">
        <p14:creationId xmlns:p14="http://schemas.microsoft.com/office/powerpoint/2010/main" val="1502990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A358946-0609-48D6-87AB-86F9D0D73FB0}" type="datetimeFigureOut">
              <a:rPr lang="en-US" smtClean="0"/>
              <a:t>12/13/2019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B87B4A3-DDAE-4E7F-9C15-05733BA26CAA}" type="slidenum">
              <a:rPr lang="en-US" smtClean="0"/>
              <a:t>‹#›</a:t>
            </a:fld>
            <a:endParaRPr lang="en-US" dirty="0"/>
          </a:p>
        </p:txBody>
      </p:sp>
    </p:spTree>
    <p:extLst>
      <p:ext uri="{BB962C8B-B14F-4D97-AF65-F5344CB8AC3E}">
        <p14:creationId xmlns:p14="http://schemas.microsoft.com/office/powerpoint/2010/main" val="3900165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358946-0609-48D6-87AB-86F9D0D73FB0}" type="datetimeFigureOut">
              <a:rPr lang="en-US" smtClean="0"/>
              <a:t>12/13/2019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B87B4A3-DDAE-4E7F-9C15-05733BA26CAA}" type="slidenum">
              <a:rPr lang="en-US" smtClean="0"/>
              <a:t>‹#›</a:t>
            </a:fld>
            <a:endParaRPr lang="en-US" dirty="0"/>
          </a:p>
        </p:txBody>
      </p:sp>
    </p:spTree>
    <p:extLst>
      <p:ext uri="{BB962C8B-B14F-4D97-AF65-F5344CB8AC3E}">
        <p14:creationId xmlns:p14="http://schemas.microsoft.com/office/powerpoint/2010/main" val="3111424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358946-0609-48D6-87AB-86F9D0D73FB0}" type="datetimeFigureOut">
              <a:rPr lang="en-US" smtClean="0"/>
              <a:t>12/13/2019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B87B4A3-DDAE-4E7F-9C15-05733BA26CAA}" type="slidenum">
              <a:rPr lang="en-US" smtClean="0"/>
              <a:t>‹#›</a:t>
            </a:fld>
            <a:endParaRPr lang="en-US" dirty="0"/>
          </a:p>
        </p:txBody>
      </p:sp>
    </p:spTree>
    <p:extLst>
      <p:ext uri="{BB962C8B-B14F-4D97-AF65-F5344CB8AC3E}">
        <p14:creationId xmlns:p14="http://schemas.microsoft.com/office/powerpoint/2010/main" val="1018575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358946-0609-48D6-87AB-86F9D0D73FB0}" type="datetimeFigureOut">
              <a:rPr lang="en-US" smtClean="0"/>
              <a:t>12/13/2019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B87B4A3-DDAE-4E7F-9C15-05733BA26CAA}" type="slidenum">
              <a:rPr lang="en-US" smtClean="0"/>
              <a:t>‹#›</a:t>
            </a:fld>
            <a:endParaRPr lang="en-US" dirty="0"/>
          </a:p>
        </p:txBody>
      </p:sp>
    </p:spTree>
    <p:extLst>
      <p:ext uri="{BB962C8B-B14F-4D97-AF65-F5344CB8AC3E}">
        <p14:creationId xmlns:p14="http://schemas.microsoft.com/office/powerpoint/2010/main" val="1103402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358946-0609-48D6-87AB-86F9D0D73FB0}" type="datetimeFigureOut">
              <a:rPr lang="en-US" smtClean="0"/>
              <a:t>12/13/2019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B87B4A3-DDAE-4E7F-9C15-05733BA26CAA}" type="slidenum">
              <a:rPr lang="en-US" smtClean="0"/>
              <a:t>‹#›</a:t>
            </a:fld>
            <a:endParaRPr lang="en-US" dirty="0"/>
          </a:p>
        </p:txBody>
      </p:sp>
    </p:spTree>
    <p:extLst>
      <p:ext uri="{BB962C8B-B14F-4D97-AF65-F5344CB8AC3E}">
        <p14:creationId xmlns:p14="http://schemas.microsoft.com/office/powerpoint/2010/main" val="742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A358946-0609-48D6-87AB-86F9D0D73FB0}" type="datetimeFigureOut">
              <a:rPr lang="en-US" smtClean="0"/>
              <a:t>12/13/2019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B87B4A3-DDAE-4E7F-9C15-05733BA26CAA}" type="slidenum">
              <a:rPr lang="en-US" smtClean="0"/>
              <a:t>‹#›</a:t>
            </a:fld>
            <a:endParaRPr lang="en-US" dirty="0"/>
          </a:p>
        </p:txBody>
      </p:sp>
    </p:spTree>
    <p:extLst>
      <p:ext uri="{BB962C8B-B14F-4D97-AF65-F5344CB8AC3E}">
        <p14:creationId xmlns:p14="http://schemas.microsoft.com/office/powerpoint/2010/main" val="1666330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A358946-0609-48D6-87AB-86F9D0D73FB0}" type="datetimeFigureOut">
              <a:rPr lang="en-US" smtClean="0"/>
              <a:t>12/13/2019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B87B4A3-DDAE-4E7F-9C15-05733BA26CAA}" type="slidenum">
              <a:rPr lang="en-US" smtClean="0"/>
              <a:t>‹#›</a:t>
            </a:fld>
            <a:endParaRPr lang="en-US" dirty="0"/>
          </a:p>
        </p:txBody>
      </p:sp>
    </p:spTree>
    <p:extLst>
      <p:ext uri="{BB962C8B-B14F-4D97-AF65-F5344CB8AC3E}">
        <p14:creationId xmlns:p14="http://schemas.microsoft.com/office/powerpoint/2010/main" val="924704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A358946-0609-48D6-87AB-86F9D0D73FB0}" type="datetimeFigureOut">
              <a:rPr lang="en-US" smtClean="0"/>
              <a:t>12/13/2019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B87B4A3-DDAE-4E7F-9C15-05733BA26CAA}" type="slidenum">
              <a:rPr lang="en-US" smtClean="0"/>
              <a:t>‹#›</a:t>
            </a:fld>
            <a:endParaRPr lang="en-US" dirty="0"/>
          </a:p>
        </p:txBody>
      </p:sp>
    </p:spTree>
    <p:extLst>
      <p:ext uri="{BB962C8B-B14F-4D97-AF65-F5344CB8AC3E}">
        <p14:creationId xmlns:p14="http://schemas.microsoft.com/office/powerpoint/2010/main" val="4255400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358946-0609-48D6-87AB-86F9D0D73FB0}" type="datetimeFigureOut">
              <a:rPr lang="en-US" smtClean="0"/>
              <a:t>12/13/2019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B87B4A3-DDAE-4E7F-9C15-05733BA26CAA}" type="slidenum">
              <a:rPr lang="en-US" smtClean="0"/>
              <a:t>‹#›</a:t>
            </a:fld>
            <a:endParaRPr lang="en-US" dirty="0"/>
          </a:p>
        </p:txBody>
      </p:sp>
    </p:spTree>
    <p:extLst>
      <p:ext uri="{BB962C8B-B14F-4D97-AF65-F5344CB8AC3E}">
        <p14:creationId xmlns:p14="http://schemas.microsoft.com/office/powerpoint/2010/main" val="10501545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A358946-0609-48D6-87AB-86F9D0D73FB0}" type="datetimeFigureOut">
              <a:rPr lang="en-US" smtClean="0"/>
              <a:t>12/13/2019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B87B4A3-DDAE-4E7F-9C15-05733BA26CAA}" type="slidenum">
              <a:rPr lang="en-US" smtClean="0"/>
              <a:t>‹#›</a:t>
            </a:fld>
            <a:endParaRPr lang="en-US" dirty="0"/>
          </a:p>
        </p:txBody>
      </p:sp>
    </p:spTree>
    <p:extLst>
      <p:ext uri="{BB962C8B-B14F-4D97-AF65-F5344CB8AC3E}">
        <p14:creationId xmlns:p14="http://schemas.microsoft.com/office/powerpoint/2010/main" val="789199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A358946-0609-48D6-87AB-86F9D0D73FB0}" type="datetimeFigureOut">
              <a:rPr lang="en-US" smtClean="0"/>
              <a:t>12/13/2019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B87B4A3-DDAE-4E7F-9C15-05733BA26CAA}" type="slidenum">
              <a:rPr lang="en-US" smtClean="0"/>
              <a:t>‹#›</a:t>
            </a:fld>
            <a:endParaRPr lang="en-US" dirty="0"/>
          </a:p>
        </p:txBody>
      </p:sp>
    </p:spTree>
    <p:extLst>
      <p:ext uri="{BB962C8B-B14F-4D97-AF65-F5344CB8AC3E}">
        <p14:creationId xmlns:p14="http://schemas.microsoft.com/office/powerpoint/2010/main" val="3395511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358946-0609-48D6-87AB-86F9D0D73FB0}" type="datetimeFigureOut">
              <a:rPr lang="en-US" smtClean="0"/>
              <a:t>12/13/2019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87B4A3-DDAE-4E7F-9C15-05733BA26CAA}" type="slidenum">
              <a:rPr lang="en-US" smtClean="0"/>
              <a:t>‹#›</a:t>
            </a:fld>
            <a:endParaRPr lang="en-US" dirty="0"/>
          </a:p>
        </p:txBody>
      </p:sp>
    </p:spTree>
    <p:extLst>
      <p:ext uri="{BB962C8B-B14F-4D97-AF65-F5344CB8AC3E}">
        <p14:creationId xmlns:p14="http://schemas.microsoft.com/office/powerpoint/2010/main" val="11952612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22.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22.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8.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22.png"/><Relationship Id="rId2" Type="http://schemas.openxmlformats.org/officeDocument/2006/relationships/notesSlide" Target="../notesSlides/notesSlide16.xml"/><Relationship Id="rId16"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19" Type="http://schemas.openxmlformats.org/officeDocument/2006/relationships/image" Target="../media/image47.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8.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image" Target="../media/image47.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22.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latin typeface="Segoe UI" panose="020B0502040204020203" pitchFamily="34" charset="0"/>
                <a:cs typeface="Segoe UI" panose="020B0502040204020203" pitchFamily="34" charset="0"/>
              </a:rPr>
              <a:t>Teams &amp; Power Platform</a:t>
            </a:r>
          </a:p>
        </p:txBody>
      </p:sp>
    </p:spTree>
    <p:extLst>
      <p:ext uri="{BB962C8B-B14F-4D97-AF65-F5344CB8AC3E}">
        <p14:creationId xmlns:p14="http://schemas.microsoft.com/office/powerpoint/2010/main" val="29501602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BEEF39DD-2C38-4F4E-8FA4-2D811F72671B}"/>
              </a:ext>
            </a:extLst>
          </p:cNvPr>
          <p:cNvSpPr>
            <a:spLocks noGrp="1"/>
          </p:cNvSpPr>
          <p:nvPr>
            <p:ph type="title"/>
          </p:nvPr>
        </p:nvSpPr>
        <p:spPr/>
        <p:txBody>
          <a:bodyPr/>
          <a:lstStyle/>
          <a:p>
            <a:endParaRPr lang="en-US" dirty="0"/>
          </a:p>
        </p:txBody>
      </p:sp>
      <p:pic>
        <p:nvPicPr>
          <p:cNvPr id="4" name="Picture 3" descr="A screenshot of a computer&#10;&#10;Description automatically generated">
            <a:extLst>
              <a:ext uri="{FF2B5EF4-FFF2-40B4-BE49-F238E27FC236}">
                <a16:creationId xmlns:a16="http://schemas.microsoft.com/office/drawing/2014/main" id="{FFBC8051-EF6A-402D-AF20-CE7423EDF818}"/>
              </a:ext>
            </a:extLst>
          </p:cNvPr>
          <p:cNvPicPr>
            <a:picLocks noChangeAspect="1"/>
          </p:cNvPicPr>
          <p:nvPr/>
        </p:nvPicPr>
        <p:blipFill>
          <a:blip r:embed="rId3"/>
          <a:stretch>
            <a:fillRect/>
          </a:stretch>
        </p:blipFill>
        <p:spPr>
          <a:xfrm>
            <a:off x="0" y="0"/>
            <a:ext cx="12192000" cy="685800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720A720C-30BB-4098-BA41-028F3EDB33B7}"/>
              </a:ext>
            </a:extLst>
          </p:cNvPr>
          <p:cNvPicPr>
            <a:picLocks noChangeAspect="1"/>
          </p:cNvPicPr>
          <p:nvPr/>
        </p:nvPicPr>
        <p:blipFill>
          <a:blip r:embed="rId4"/>
          <a:stretch>
            <a:fillRect/>
          </a:stretch>
        </p:blipFill>
        <p:spPr>
          <a:xfrm>
            <a:off x="0" y="0"/>
            <a:ext cx="12192000" cy="6858000"/>
          </a:xfrm>
          <a:prstGeom prst="rect">
            <a:avLst/>
          </a:prstGeom>
        </p:spPr>
      </p:pic>
      <p:pic>
        <p:nvPicPr>
          <p:cNvPr id="7" name="Picture 6" descr="A screenshot of a social media post&#10;&#10;Description automatically generated">
            <a:extLst>
              <a:ext uri="{FF2B5EF4-FFF2-40B4-BE49-F238E27FC236}">
                <a16:creationId xmlns:a16="http://schemas.microsoft.com/office/drawing/2014/main" id="{9B7AAF32-C7D7-4625-88E5-5862AEEE4515}"/>
              </a:ext>
            </a:extLst>
          </p:cNvPr>
          <p:cNvPicPr>
            <a:picLocks noChangeAspect="1"/>
          </p:cNvPicPr>
          <p:nvPr/>
        </p:nvPicPr>
        <p:blipFill rotWithShape="1">
          <a:blip r:embed="rId5"/>
          <a:srcRect r="96487"/>
          <a:stretch/>
        </p:blipFill>
        <p:spPr>
          <a:xfrm>
            <a:off x="0" y="0"/>
            <a:ext cx="428263" cy="685800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0B7B0C56-E0E2-48A7-B3C5-47BA67061E74}"/>
              </a:ext>
            </a:extLst>
          </p:cNvPr>
          <p:cNvPicPr>
            <a:picLocks noChangeAspect="1"/>
          </p:cNvPicPr>
          <p:nvPr/>
        </p:nvPicPr>
        <p:blipFill rotWithShape="1">
          <a:blip r:embed="rId6"/>
          <a:srcRect l="90095" r="6392" b="95443"/>
          <a:stretch/>
        </p:blipFill>
        <p:spPr>
          <a:xfrm>
            <a:off x="10984374" y="0"/>
            <a:ext cx="428263" cy="312516"/>
          </a:xfrm>
          <a:prstGeom prst="rect">
            <a:avLst/>
          </a:prstGeom>
        </p:spPr>
      </p:pic>
      <p:sp>
        <p:nvSpPr>
          <p:cNvPr id="9" name="TextBox 8">
            <a:extLst>
              <a:ext uri="{FF2B5EF4-FFF2-40B4-BE49-F238E27FC236}">
                <a16:creationId xmlns:a16="http://schemas.microsoft.com/office/drawing/2014/main" id="{05979938-9CBB-4749-8C67-6D257C7FFE18}"/>
              </a:ext>
            </a:extLst>
          </p:cNvPr>
          <p:cNvSpPr txBox="1"/>
          <p:nvPr/>
        </p:nvSpPr>
        <p:spPr>
          <a:xfrm>
            <a:off x="9081481" y="3806090"/>
            <a:ext cx="1758462" cy="215444"/>
          </a:xfrm>
          <a:prstGeom prst="rect">
            <a:avLst/>
          </a:prstGeom>
          <a:noFill/>
        </p:spPr>
        <p:txBody>
          <a:bodyPr wrap="square" rtlCol="0">
            <a:spAutoFit/>
          </a:bodyPr>
          <a:lstStyle/>
          <a:p>
            <a:r>
              <a:rPr lang="en-US" sz="800" dirty="0">
                <a:solidFill>
                  <a:schemeClr val="tx1">
                    <a:lumMod val="75000"/>
                    <a:lumOff val="25000"/>
                  </a:schemeClr>
                </a:solidFill>
                <a:latin typeface="Segoe UI" panose="020B0502040204020203" pitchFamily="34" charset="0"/>
                <a:cs typeface="Segoe UI" panose="020B0502040204020203" pitchFamily="34" charset="0"/>
              </a:rPr>
              <a:t>22804 SE 272</a:t>
            </a:r>
            <a:r>
              <a:rPr lang="en-US" sz="800" baseline="30000" dirty="0">
                <a:solidFill>
                  <a:schemeClr val="tx1">
                    <a:lumMod val="75000"/>
                    <a:lumOff val="25000"/>
                  </a:schemeClr>
                </a:solidFill>
                <a:latin typeface="Segoe UI" panose="020B0502040204020203" pitchFamily="34" charset="0"/>
                <a:cs typeface="Segoe UI" panose="020B0502040204020203" pitchFamily="34" charset="0"/>
              </a:rPr>
              <a:t>nd</a:t>
            </a:r>
            <a:r>
              <a:rPr lang="en-US" sz="800" dirty="0">
                <a:solidFill>
                  <a:schemeClr val="tx1">
                    <a:lumMod val="75000"/>
                    <a:lumOff val="25000"/>
                  </a:schemeClr>
                </a:solidFill>
                <a:latin typeface="Segoe UI" panose="020B0502040204020203" pitchFamily="34" charset="0"/>
                <a:cs typeface="Segoe UI" panose="020B0502040204020203" pitchFamily="34" charset="0"/>
              </a:rPr>
              <a:t> St.</a:t>
            </a:r>
          </a:p>
        </p:txBody>
      </p:sp>
      <p:pic>
        <p:nvPicPr>
          <p:cNvPr id="10" name="Picture 9" descr="A screenshot of a computer&#10;&#10;Description automatically generated">
            <a:extLst>
              <a:ext uri="{FF2B5EF4-FFF2-40B4-BE49-F238E27FC236}">
                <a16:creationId xmlns:a16="http://schemas.microsoft.com/office/drawing/2014/main" id="{7D385D23-1CA6-4E06-B0CB-CF3178D66122}"/>
              </a:ext>
            </a:extLst>
          </p:cNvPr>
          <p:cNvPicPr>
            <a:picLocks noChangeAspect="1"/>
          </p:cNvPicPr>
          <p:nvPr/>
        </p:nvPicPr>
        <p:blipFill rotWithShape="1">
          <a:blip r:embed="rId7"/>
          <a:srcRect l="25676" t="22343" r="33648" b="16636"/>
          <a:stretch/>
        </p:blipFill>
        <p:spPr>
          <a:xfrm>
            <a:off x="3130378" y="1532238"/>
            <a:ext cx="4959179" cy="4184821"/>
          </a:xfrm>
          <a:prstGeom prst="rect">
            <a:avLst/>
          </a:prstGeom>
        </p:spPr>
      </p:pic>
    </p:spTree>
    <p:extLst>
      <p:ext uri="{BB962C8B-B14F-4D97-AF65-F5344CB8AC3E}">
        <p14:creationId xmlns:p14="http://schemas.microsoft.com/office/powerpoint/2010/main" val="574545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5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BEEF39DD-2C38-4F4E-8FA4-2D811F72671B}"/>
              </a:ext>
            </a:extLst>
          </p:cNvPr>
          <p:cNvSpPr>
            <a:spLocks noGrp="1"/>
          </p:cNvSpPr>
          <p:nvPr>
            <p:ph type="title"/>
          </p:nvPr>
        </p:nvSpPr>
        <p:spPr/>
        <p:txBody>
          <a:bodyPr/>
          <a:lstStyle/>
          <a:p>
            <a:endParaRPr lang="en-US" dirty="0"/>
          </a:p>
        </p:txBody>
      </p:sp>
      <p:pic>
        <p:nvPicPr>
          <p:cNvPr id="3" name="Picture 2">
            <a:extLst>
              <a:ext uri="{FF2B5EF4-FFF2-40B4-BE49-F238E27FC236}">
                <a16:creationId xmlns:a16="http://schemas.microsoft.com/office/drawing/2014/main" id="{F233C89C-AFB1-4761-93F7-A42E4DEE2E95}"/>
              </a:ext>
            </a:extLst>
          </p:cNvPr>
          <p:cNvPicPr>
            <a:picLocks noChangeAspect="1"/>
          </p:cNvPicPr>
          <p:nvPr/>
        </p:nvPicPr>
        <p:blipFill>
          <a:blip r:embed="rId3"/>
          <a:stretch>
            <a:fillRect/>
          </a:stretch>
        </p:blipFill>
        <p:spPr>
          <a:xfrm>
            <a:off x="0" y="0"/>
            <a:ext cx="12192000" cy="6857999"/>
          </a:xfrm>
          <a:prstGeom prst="rect">
            <a:avLst/>
          </a:prstGeom>
        </p:spPr>
      </p:pic>
    </p:spTree>
    <p:extLst>
      <p:ext uri="{BB962C8B-B14F-4D97-AF65-F5344CB8AC3E}">
        <p14:creationId xmlns:p14="http://schemas.microsoft.com/office/powerpoint/2010/main" val="3136932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BEEF39DD-2C38-4F4E-8FA4-2D811F72671B}"/>
              </a:ext>
            </a:extLst>
          </p:cNvPr>
          <p:cNvSpPr>
            <a:spLocks noGrp="1"/>
          </p:cNvSpPr>
          <p:nvPr>
            <p:ph type="title"/>
          </p:nvPr>
        </p:nvSpPr>
        <p:spPr/>
        <p:txBody>
          <a:bodyPr/>
          <a:lstStyle/>
          <a:p>
            <a:endParaRPr lang="en-US" dirty="0"/>
          </a:p>
        </p:txBody>
      </p:sp>
      <p:pic>
        <p:nvPicPr>
          <p:cNvPr id="5" name="Picture 4">
            <a:extLst>
              <a:ext uri="{FF2B5EF4-FFF2-40B4-BE49-F238E27FC236}">
                <a16:creationId xmlns:a16="http://schemas.microsoft.com/office/drawing/2014/main" id="{0ADA894C-65A4-417A-8821-6589DB39EF83}"/>
              </a:ext>
            </a:extLst>
          </p:cNvPr>
          <p:cNvPicPr>
            <a:picLocks noChangeAspect="1"/>
          </p:cNvPicPr>
          <p:nvPr/>
        </p:nvPicPr>
        <p:blipFill>
          <a:blip r:embed="rId3"/>
          <a:stretch>
            <a:fillRect/>
          </a:stretch>
        </p:blipFill>
        <p:spPr>
          <a:xfrm>
            <a:off x="0" y="1"/>
            <a:ext cx="12192000" cy="6857999"/>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584E5991-4EE6-4E90-98C5-51AEF50D9937}"/>
              </a:ext>
            </a:extLst>
          </p:cNvPr>
          <p:cNvPicPr>
            <a:picLocks noChangeAspect="1"/>
          </p:cNvPicPr>
          <p:nvPr/>
        </p:nvPicPr>
        <p:blipFill>
          <a:blip r:embed="rId4"/>
          <a:stretch>
            <a:fillRect/>
          </a:stretch>
        </p:blipFill>
        <p:spPr>
          <a:xfrm>
            <a:off x="0" y="0"/>
            <a:ext cx="12192000" cy="6858000"/>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FF8C14DE-396E-4503-81EC-F55BF36D51FB}"/>
              </a:ext>
            </a:extLst>
          </p:cNvPr>
          <p:cNvPicPr>
            <a:picLocks noChangeAspect="1"/>
          </p:cNvPicPr>
          <p:nvPr/>
        </p:nvPicPr>
        <p:blipFill rotWithShape="1">
          <a:blip r:embed="rId5"/>
          <a:srcRect r="96487"/>
          <a:stretch/>
        </p:blipFill>
        <p:spPr>
          <a:xfrm>
            <a:off x="0" y="0"/>
            <a:ext cx="428263" cy="6858000"/>
          </a:xfrm>
          <a:prstGeom prst="rect">
            <a:avLst/>
          </a:prstGeom>
        </p:spPr>
      </p:pic>
      <p:pic>
        <p:nvPicPr>
          <p:cNvPr id="14" name="Picture 13" descr="A screenshot of a social media post&#10;&#10;Description automatically generated">
            <a:extLst>
              <a:ext uri="{FF2B5EF4-FFF2-40B4-BE49-F238E27FC236}">
                <a16:creationId xmlns:a16="http://schemas.microsoft.com/office/drawing/2014/main" id="{FC60E5AA-D157-4E57-A8EC-413D4F34B038}"/>
              </a:ext>
            </a:extLst>
          </p:cNvPr>
          <p:cNvPicPr>
            <a:picLocks noChangeAspect="1"/>
          </p:cNvPicPr>
          <p:nvPr/>
        </p:nvPicPr>
        <p:blipFill rotWithShape="1">
          <a:blip r:embed="rId6"/>
          <a:srcRect l="90095" r="6392" b="95443"/>
          <a:stretch/>
        </p:blipFill>
        <p:spPr>
          <a:xfrm>
            <a:off x="10984374" y="0"/>
            <a:ext cx="428263" cy="312516"/>
          </a:xfrm>
          <a:prstGeom prst="rect">
            <a:avLst/>
          </a:prstGeom>
        </p:spPr>
      </p:pic>
    </p:spTree>
    <p:extLst>
      <p:ext uri="{BB962C8B-B14F-4D97-AF65-F5344CB8AC3E}">
        <p14:creationId xmlns:p14="http://schemas.microsoft.com/office/powerpoint/2010/main" val="3715382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5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19E48096-F872-4211-A885-941A9B4F0891}"/>
              </a:ext>
            </a:extLst>
          </p:cNvPr>
          <p:cNvSpPr>
            <a:spLocks noGrp="1"/>
          </p:cNvSpPr>
          <p:nvPr>
            <p:ph type="title"/>
          </p:nvPr>
        </p:nvSpPr>
        <p:spPr/>
        <p:txBody>
          <a:bodyPr/>
          <a:lstStyle/>
          <a:p>
            <a:endParaRPr lang="en-US" dirty="0"/>
          </a:p>
        </p:txBody>
      </p:sp>
      <p:pic>
        <p:nvPicPr>
          <p:cNvPr id="3" name="Picture 2">
            <a:extLst>
              <a:ext uri="{FF2B5EF4-FFF2-40B4-BE49-F238E27FC236}">
                <a16:creationId xmlns:a16="http://schemas.microsoft.com/office/drawing/2014/main" id="{202A5650-B5F5-4E94-A023-3B78CF16F192}"/>
              </a:ext>
            </a:extLst>
          </p:cNvPr>
          <p:cNvPicPr>
            <a:picLocks noChangeAspect="1"/>
          </p:cNvPicPr>
          <p:nvPr/>
        </p:nvPicPr>
        <p:blipFill>
          <a:blip r:embed="rId3"/>
          <a:stretch>
            <a:fillRect/>
          </a:stretch>
        </p:blipFill>
        <p:spPr>
          <a:xfrm>
            <a:off x="0" y="0"/>
            <a:ext cx="12192000" cy="6857999"/>
          </a:xfrm>
          <a:prstGeom prst="rect">
            <a:avLst/>
          </a:prstGeom>
        </p:spPr>
      </p:pic>
      <p:pic>
        <p:nvPicPr>
          <p:cNvPr id="9" name="Picture 8">
            <a:extLst>
              <a:ext uri="{FF2B5EF4-FFF2-40B4-BE49-F238E27FC236}">
                <a16:creationId xmlns:a16="http://schemas.microsoft.com/office/drawing/2014/main" id="{BBFAAEAB-A386-49E4-AFFA-CDEDF9431395}"/>
              </a:ext>
            </a:extLst>
          </p:cNvPr>
          <p:cNvPicPr>
            <a:picLocks noChangeAspect="1"/>
          </p:cNvPicPr>
          <p:nvPr/>
        </p:nvPicPr>
        <p:blipFill>
          <a:blip r:embed="rId4"/>
          <a:stretch>
            <a:fillRect/>
          </a:stretch>
        </p:blipFill>
        <p:spPr>
          <a:xfrm>
            <a:off x="0" y="1"/>
            <a:ext cx="12192000" cy="6857999"/>
          </a:xfrm>
          <a:prstGeom prst="rect">
            <a:avLst/>
          </a:prstGeom>
        </p:spPr>
      </p:pic>
    </p:spTree>
    <p:extLst>
      <p:ext uri="{BB962C8B-B14F-4D97-AF65-F5344CB8AC3E}">
        <p14:creationId xmlns:p14="http://schemas.microsoft.com/office/powerpoint/2010/main" val="346603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5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FF6E27E2-D443-4262-87C6-4DC46310B674}"/>
              </a:ext>
            </a:extLst>
          </p:cNvPr>
          <p:cNvSpPr>
            <a:spLocks noGrp="1"/>
          </p:cNvSpPr>
          <p:nvPr>
            <p:ph type="title"/>
          </p:nvPr>
        </p:nvSpPr>
        <p:spPr/>
        <p:txBody>
          <a:bodyPr/>
          <a:lstStyle/>
          <a:p>
            <a:endParaRPr lang="en-US" dirty="0"/>
          </a:p>
        </p:txBody>
      </p:sp>
      <p:pic>
        <p:nvPicPr>
          <p:cNvPr id="6" name="Picture 5">
            <a:extLst>
              <a:ext uri="{FF2B5EF4-FFF2-40B4-BE49-F238E27FC236}">
                <a16:creationId xmlns:a16="http://schemas.microsoft.com/office/drawing/2014/main" id="{C206D915-8343-46AA-B4FA-C95B7464A0C5}"/>
              </a:ext>
            </a:extLst>
          </p:cNvPr>
          <p:cNvPicPr>
            <a:picLocks noChangeAspect="1"/>
          </p:cNvPicPr>
          <p:nvPr/>
        </p:nvPicPr>
        <p:blipFill>
          <a:blip r:embed="rId3"/>
          <a:stretch>
            <a:fillRect/>
          </a:stretch>
        </p:blipFill>
        <p:spPr>
          <a:xfrm>
            <a:off x="0" y="0"/>
            <a:ext cx="12192000" cy="6857999"/>
          </a:xfrm>
          <a:prstGeom prst="rect">
            <a:avLst/>
          </a:prstGeom>
        </p:spPr>
      </p:pic>
    </p:spTree>
    <p:extLst>
      <p:ext uri="{BB962C8B-B14F-4D97-AF65-F5344CB8AC3E}">
        <p14:creationId xmlns:p14="http://schemas.microsoft.com/office/powerpoint/2010/main" val="4229212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BEEF39DD-2C38-4F4E-8FA4-2D811F72671B}"/>
              </a:ext>
            </a:extLst>
          </p:cNvPr>
          <p:cNvSpPr>
            <a:spLocks noGrp="1"/>
          </p:cNvSpPr>
          <p:nvPr>
            <p:ph type="title"/>
          </p:nvPr>
        </p:nvSpPr>
        <p:spPr/>
        <p:txBody>
          <a:bodyPr/>
          <a:lstStyle/>
          <a:p>
            <a:endParaRPr lang="en-US" dirty="0"/>
          </a:p>
        </p:txBody>
      </p:sp>
      <p:pic>
        <p:nvPicPr>
          <p:cNvPr id="11" name="Picture 10">
            <a:extLst>
              <a:ext uri="{FF2B5EF4-FFF2-40B4-BE49-F238E27FC236}">
                <a16:creationId xmlns:a16="http://schemas.microsoft.com/office/drawing/2014/main" id="{EF889383-8433-422A-A0A0-BA5F254474DE}"/>
              </a:ext>
            </a:extLst>
          </p:cNvPr>
          <p:cNvPicPr>
            <a:picLocks noChangeAspect="1"/>
          </p:cNvPicPr>
          <p:nvPr/>
        </p:nvPicPr>
        <p:blipFill>
          <a:blip r:embed="rId3"/>
          <a:stretch>
            <a:fillRect/>
          </a:stretch>
        </p:blipFill>
        <p:spPr>
          <a:xfrm>
            <a:off x="0" y="0"/>
            <a:ext cx="12192000" cy="6857999"/>
          </a:xfrm>
          <a:prstGeom prst="rect">
            <a:avLst/>
          </a:prstGeom>
        </p:spPr>
      </p:pic>
    </p:spTree>
    <p:extLst>
      <p:ext uri="{BB962C8B-B14F-4D97-AF65-F5344CB8AC3E}">
        <p14:creationId xmlns:p14="http://schemas.microsoft.com/office/powerpoint/2010/main" val="1041730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BEEF39DD-2C38-4F4E-8FA4-2D811F72671B}"/>
              </a:ext>
            </a:extLst>
          </p:cNvPr>
          <p:cNvSpPr>
            <a:spLocks noGrp="1"/>
          </p:cNvSpPr>
          <p:nvPr>
            <p:ph type="title"/>
          </p:nvPr>
        </p:nvSpPr>
        <p:spPr/>
        <p:txBody>
          <a:bodyPr/>
          <a:lstStyle/>
          <a:p>
            <a:endParaRPr lang="en-US" dirty="0"/>
          </a:p>
        </p:txBody>
      </p:sp>
      <p:pic>
        <p:nvPicPr>
          <p:cNvPr id="18" name="Picture 17">
            <a:extLst>
              <a:ext uri="{FF2B5EF4-FFF2-40B4-BE49-F238E27FC236}">
                <a16:creationId xmlns:a16="http://schemas.microsoft.com/office/drawing/2014/main" id="{7031F8F3-F04D-477C-9643-1BC6C144E623}"/>
              </a:ext>
            </a:extLst>
          </p:cNvPr>
          <p:cNvPicPr>
            <a:picLocks noChangeAspect="1"/>
          </p:cNvPicPr>
          <p:nvPr/>
        </p:nvPicPr>
        <p:blipFill>
          <a:blip r:embed="rId3"/>
          <a:stretch>
            <a:fillRect/>
          </a:stretch>
        </p:blipFill>
        <p:spPr>
          <a:xfrm>
            <a:off x="0" y="0"/>
            <a:ext cx="12192000" cy="6857999"/>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B38F811D-7768-4C04-AECD-E52D18F4CF92}"/>
              </a:ext>
            </a:extLst>
          </p:cNvPr>
          <p:cNvPicPr>
            <a:picLocks noChangeAspect="1"/>
          </p:cNvPicPr>
          <p:nvPr/>
        </p:nvPicPr>
        <p:blipFill rotWithShape="1">
          <a:blip r:embed="rId4"/>
          <a:srcRect l="96689" t="70991" b="8829"/>
          <a:stretch/>
        </p:blipFill>
        <p:spPr>
          <a:xfrm>
            <a:off x="11788346" y="4868562"/>
            <a:ext cx="403654" cy="1383957"/>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0EF4B980-DD4F-4D9A-87B3-44A5D3CED3C3}"/>
              </a:ext>
            </a:extLst>
          </p:cNvPr>
          <p:cNvPicPr>
            <a:picLocks noChangeAspect="1"/>
          </p:cNvPicPr>
          <p:nvPr/>
        </p:nvPicPr>
        <p:blipFill>
          <a:blip r:embed="rId5"/>
          <a:stretch>
            <a:fillRect/>
          </a:stretch>
        </p:blipFill>
        <p:spPr>
          <a:xfrm>
            <a:off x="0" y="0"/>
            <a:ext cx="12192000" cy="685800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2CDFA8F5-F765-4C7A-9FFE-FDBD821907DA}"/>
              </a:ext>
            </a:extLst>
          </p:cNvPr>
          <p:cNvPicPr>
            <a:picLocks noChangeAspect="1"/>
          </p:cNvPicPr>
          <p:nvPr/>
        </p:nvPicPr>
        <p:blipFill>
          <a:blip r:embed="rId6"/>
          <a:stretch>
            <a:fillRect/>
          </a:stretch>
        </p:blipFill>
        <p:spPr>
          <a:xfrm>
            <a:off x="0" y="0"/>
            <a:ext cx="12192000" cy="6858000"/>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DC031B4D-E748-4526-A867-0280B0E79386}"/>
              </a:ext>
            </a:extLst>
          </p:cNvPr>
          <p:cNvPicPr>
            <a:picLocks noChangeAspect="1"/>
          </p:cNvPicPr>
          <p:nvPr/>
        </p:nvPicPr>
        <p:blipFill>
          <a:blip r:embed="rId7"/>
          <a:stretch>
            <a:fillRect/>
          </a:stretch>
        </p:blipFill>
        <p:spPr>
          <a:xfrm>
            <a:off x="0" y="0"/>
            <a:ext cx="12192000" cy="6858000"/>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BF8EF3D5-C6C7-4C15-B5E8-A2F57A4BA93E}"/>
              </a:ext>
            </a:extLst>
          </p:cNvPr>
          <p:cNvPicPr>
            <a:picLocks noChangeAspect="1"/>
          </p:cNvPicPr>
          <p:nvPr/>
        </p:nvPicPr>
        <p:blipFill>
          <a:blip r:embed="rId8"/>
          <a:stretch>
            <a:fillRect/>
          </a:stretch>
        </p:blipFill>
        <p:spPr>
          <a:xfrm>
            <a:off x="0" y="0"/>
            <a:ext cx="12192000" cy="6858000"/>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C77B246A-3EE0-44FB-9D32-5C5CBD9336E5}"/>
              </a:ext>
            </a:extLst>
          </p:cNvPr>
          <p:cNvPicPr>
            <a:picLocks noChangeAspect="1"/>
          </p:cNvPicPr>
          <p:nvPr/>
        </p:nvPicPr>
        <p:blipFill>
          <a:blip r:embed="rId9"/>
          <a:stretch>
            <a:fillRect/>
          </a:stretch>
        </p:blipFill>
        <p:spPr>
          <a:xfrm>
            <a:off x="0" y="0"/>
            <a:ext cx="12192000" cy="6858000"/>
          </a:xfrm>
          <a:prstGeom prst="rect">
            <a:avLst/>
          </a:prstGeom>
        </p:spPr>
      </p:pic>
      <p:pic>
        <p:nvPicPr>
          <p:cNvPr id="20" name="Picture 19" descr="A screenshot of a cell phone&#10;&#10;Description automatically generated">
            <a:extLst>
              <a:ext uri="{FF2B5EF4-FFF2-40B4-BE49-F238E27FC236}">
                <a16:creationId xmlns:a16="http://schemas.microsoft.com/office/drawing/2014/main" id="{EC633C8F-DB82-426C-80E4-3618BA3FAE13}"/>
              </a:ext>
            </a:extLst>
          </p:cNvPr>
          <p:cNvPicPr>
            <a:picLocks noChangeAspect="1"/>
          </p:cNvPicPr>
          <p:nvPr/>
        </p:nvPicPr>
        <p:blipFill>
          <a:blip r:embed="rId10"/>
          <a:stretch>
            <a:fillRect/>
          </a:stretch>
        </p:blipFill>
        <p:spPr>
          <a:xfrm>
            <a:off x="0" y="0"/>
            <a:ext cx="12192000" cy="6858000"/>
          </a:xfrm>
          <a:prstGeom prst="rect">
            <a:avLst/>
          </a:prstGeom>
        </p:spPr>
      </p:pic>
      <p:pic>
        <p:nvPicPr>
          <p:cNvPr id="22" name="Picture 21" descr="A screenshot of a cell phone&#10;&#10;Description automatically generated">
            <a:extLst>
              <a:ext uri="{FF2B5EF4-FFF2-40B4-BE49-F238E27FC236}">
                <a16:creationId xmlns:a16="http://schemas.microsoft.com/office/drawing/2014/main" id="{284DC389-B4F6-4223-BAC2-749E5D915395}"/>
              </a:ext>
            </a:extLst>
          </p:cNvPr>
          <p:cNvPicPr>
            <a:picLocks noChangeAspect="1"/>
          </p:cNvPicPr>
          <p:nvPr/>
        </p:nvPicPr>
        <p:blipFill>
          <a:blip r:embed="rId11"/>
          <a:stretch>
            <a:fillRect/>
          </a:stretch>
        </p:blipFill>
        <p:spPr>
          <a:xfrm>
            <a:off x="0" y="0"/>
            <a:ext cx="12192000" cy="6858000"/>
          </a:xfrm>
          <a:prstGeom prst="rect">
            <a:avLst/>
          </a:prstGeom>
        </p:spPr>
      </p:pic>
      <p:pic>
        <p:nvPicPr>
          <p:cNvPr id="24" name="Picture 23" descr="A screenshot of a computer&#10;&#10;Description automatically generated">
            <a:extLst>
              <a:ext uri="{FF2B5EF4-FFF2-40B4-BE49-F238E27FC236}">
                <a16:creationId xmlns:a16="http://schemas.microsoft.com/office/drawing/2014/main" id="{CAF81792-4F2A-454F-B4D2-C5F273205519}"/>
              </a:ext>
            </a:extLst>
          </p:cNvPr>
          <p:cNvPicPr>
            <a:picLocks noChangeAspect="1"/>
          </p:cNvPicPr>
          <p:nvPr/>
        </p:nvPicPr>
        <p:blipFill>
          <a:blip r:embed="rId12"/>
          <a:stretch>
            <a:fillRect/>
          </a:stretch>
        </p:blipFill>
        <p:spPr>
          <a:xfrm>
            <a:off x="0" y="0"/>
            <a:ext cx="12192000" cy="6858000"/>
          </a:xfrm>
          <a:prstGeom prst="rect">
            <a:avLst/>
          </a:prstGeom>
        </p:spPr>
      </p:pic>
      <p:pic>
        <p:nvPicPr>
          <p:cNvPr id="28" name="Picture 27" descr="A screenshot of a cell phone&#10;&#10;Description automatically generated">
            <a:extLst>
              <a:ext uri="{FF2B5EF4-FFF2-40B4-BE49-F238E27FC236}">
                <a16:creationId xmlns:a16="http://schemas.microsoft.com/office/drawing/2014/main" id="{15895306-6FB0-493F-925A-E1F13C36EFFB}"/>
              </a:ext>
            </a:extLst>
          </p:cNvPr>
          <p:cNvPicPr>
            <a:picLocks noChangeAspect="1"/>
          </p:cNvPicPr>
          <p:nvPr/>
        </p:nvPicPr>
        <p:blipFill>
          <a:blip r:embed="rId13"/>
          <a:stretch>
            <a:fillRect/>
          </a:stretch>
        </p:blipFill>
        <p:spPr>
          <a:xfrm>
            <a:off x="0" y="0"/>
            <a:ext cx="12192000" cy="6858000"/>
          </a:xfrm>
          <a:prstGeom prst="rect">
            <a:avLst/>
          </a:prstGeom>
        </p:spPr>
      </p:pic>
      <p:pic>
        <p:nvPicPr>
          <p:cNvPr id="30" name="Picture 29" descr="A screenshot of a cell phone&#10;&#10;Description automatically generated">
            <a:extLst>
              <a:ext uri="{FF2B5EF4-FFF2-40B4-BE49-F238E27FC236}">
                <a16:creationId xmlns:a16="http://schemas.microsoft.com/office/drawing/2014/main" id="{A6BCA5B7-DAF4-450F-9A47-9EAA0984CE60}"/>
              </a:ext>
            </a:extLst>
          </p:cNvPr>
          <p:cNvPicPr>
            <a:picLocks noChangeAspect="1"/>
          </p:cNvPicPr>
          <p:nvPr/>
        </p:nvPicPr>
        <p:blipFill>
          <a:blip r:embed="rId14"/>
          <a:stretch>
            <a:fillRect/>
          </a:stretch>
        </p:blipFill>
        <p:spPr>
          <a:xfrm>
            <a:off x="0" y="0"/>
            <a:ext cx="12192000" cy="6858000"/>
          </a:xfrm>
          <a:prstGeom prst="rect">
            <a:avLst/>
          </a:prstGeom>
        </p:spPr>
      </p:pic>
      <p:pic>
        <p:nvPicPr>
          <p:cNvPr id="32" name="Picture 31" descr="A screenshot of a social media post&#10;&#10;Description automatically generated">
            <a:extLst>
              <a:ext uri="{FF2B5EF4-FFF2-40B4-BE49-F238E27FC236}">
                <a16:creationId xmlns:a16="http://schemas.microsoft.com/office/drawing/2014/main" id="{71BD7912-298B-49A1-8661-5BA0F4EFE1E2}"/>
              </a:ext>
            </a:extLst>
          </p:cNvPr>
          <p:cNvPicPr>
            <a:picLocks noChangeAspect="1"/>
          </p:cNvPicPr>
          <p:nvPr/>
        </p:nvPicPr>
        <p:blipFill>
          <a:blip r:embed="rId15"/>
          <a:stretch>
            <a:fillRect/>
          </a:stretch>
        </p:blipFill>
        <p:spPr>
          <a:xfrm>
            <a:off x="0" y="0"/>
            <a:ext cx="12192000" cy="6858000"/>
          </a:xfrm>
          <a:prstGeom prst="rect">
            <a:avLst/>
          </a:prstGeom>
        </p:spPr>
      </p:pic>
      <p:pic>
        <p:nvPicPr>
          <p:cNvPr id="36" name="Picture 35" descr="A screenshot of a social media post&#10;&#10;Description automatically generated">
            <a:extLst>
              <a:ext uri="{FF2B5EF4-FFF2-40B4-BE49-F238E27FC236}">
                <a16:creationId xmlns:a16="http://schemas.microsoft.com/office/drawing/2014/main" id="{2E51FC60-7DC7-490E-9D21-8C946813424C}"/>
              </a:ext>
            </a:extLst>
          </p:cNvPr>
          <p:cNvPicPr>
            <a:picLocks noChangeAspect="1"/>
          </p:cNvPicPr>
          <p:nvPr/>
        </p:nvPicPr>
        <p:blipFill>
          <a:blip r:embed="rId16"/>
          <a:stretch>
            <a:fillRect/>
          </a:stretch>
        </p:blipFill>
        <p:spPr>
          <a:xfrm>
            <a:off x="0" y="0"/>
            <a:ext cx="12192000" cy="6858000"/>
          </a:xfrm>
          <a:prstGeom prst="rect">
            <a:avLst/>
          </a:prstGeom>
        </p:spPr>
      </p:pic>
      <p:pic>
        <p:nvPicPr>
          <p:cNvPr id="19" name="Picture 18">
            <a:extLst>
              <a:ext uri="{FF2B5EF4-FFF2-40B4-BE49-F238E27FC236}">
                <a16:creationId xmlns:a16="http://schemas.microsoft.com/office/drawing/2014/main" id="{82CEEE25-DCFD-4699-9A31-080119697A9B}"/>
              </a:ext>
            </a:extLst>
          </p:cNvPr>
          <p:cNvPicPr>
            <a:picLocks noChangeAspect="1"/>
          </p:cNvPicPr>
          <p:nvPr/>
        </p:nvPicPr>
        <p:blipFill>
          <a:blip r:embed="rId3"/>
          <a:stretch>
            <a:fillRect/>
          </a:stretch>
        </p:blipFill>
        <p:spPr>
          <a:xfrm>
            <a:off x="0" y="1"/>
            <a:ext cx="12192000" cy="6857999"/>
          </a:xfrm>
          <a:prstGeom prst="rect">
            <a:avLst/>
          </a:prstGeom>
        </p:spPr>
      </p:pic>
      <p:pic>
        <p:nvPicPr>
          <p:cNvPr id="39" name="Picture 38" descr="A screenshot of a social media post&#10;&#10;Description automatically generated">
            <a:extLst>
              <a:ext uri="{FF2B5EF4-FFF2-40B4-BE49-F238E27FC236}">
                <a16:creationId xmlns:a16="http://schemas.microsoft.com/office/drawing/2014/main" id="{AE63D384-BE68-4869-9992-34A55354FE5E}"/>
              </a:ext>
            </a:extLst>
          </p:cNvPr>
          <p:cNvPicPr>
            <a:picLocks noChangeAspect="1"/>
          </p:cNvPicPr>
          <p:nvPr/>
        </p:nvPicPr>
        <p:blipFill rotWithShape="1">
          <a:blip r:embed="rId17"/>
          <a:srcRect r="96487"/>
          <a:stretch/>
        </p:blipFill>
        <p:spPr>
          <a:xfrm>
            <a:off x="0" y="0"/>
            <a:ext cx="428263" cy="6858000"/>
          </a:xfrm>
          <a:prstGeom prst="rect">
            <a:avLst/>
          </a:prstGeom>
        </p:spPr>
      </p:pic>
      <p:pic>
        <p:nvPicPr>
          <p:cNvPr id="40" name="Picture 39" descr="A screenshot of a social media post&#10;&#10;Description automatically generated">
            <a:extLst>
              <a:ext uri="{FF2B5EF4-FFF2-40B4-BE49-F238E27FC236}">
                <a16:creationId xmlns:a16="http://schemas.microsoft.com/office/drawing/2014/main" id="{0F331422-ECB9-431E-917B-06AC9AD90303}"/>
              </a:ext>
            </a:extLst>
          </p:cNvPr>
          <p:cNvPicPr>
            <a:picLocks noChangeAspect="1"/>
          </p:cNvPicPr>
          <p:nvPr/>
        </p:nvPicPr>
        <p:blipFill rotWithShape="1">
          <a:blip r:embed="rId18"/>
          <a:srcRect l="90095" r="6392" b="95443"/>
          <a:stretch/>
        </p:blipFill>
        <p:spPr>
          <a:xfrm>
            <a:off x="10984374" y="0"/>
            <a:ext cx="428263" cy="312516"/>
          </a:xfrm>
          <a:prstGeom prst="rect">
            <a:avLst/>
          </a:prstGeom>
        </p:spPr>
      </p:pic>
      <p:pic>
        <p:nvPicPr>
          <p:cNvPr id="21" name="Picture 20">
            <a:extLst>
              <a:ext uri="{FF2B5EF4-FFF2-40B4-BE49-F238E27FC236}">
                <a16:creationId xmlns:a16="http://schemas.microsoft.com/office/drawing/2014/main" id="{254A81AB-BD87-42F5-8C81-E5C9D58E4B83}"/>
              </a:ext>
            </a:extLst>
          </p:cNvPr>
          <p:cNvPicPr>
            <a:picLocks noChangeAspect="1"/>
          </p:cNvPicPr>
          <p:nvPr/>
        </p:nvPicPr>
        <p:blipFill rotWithShape="1">
          <a:blip r:embed="rId19"/>
          <a:srcRect l="89914" t="-1" r="-3" b="90234"/>
          <a:stretch/>
        </p:blipFill>
        <p:spPr>
          <a:xfrm>
            <a:off x="10962167" y="1"/>
            <a:ext cx="1229833" cy="669849"/>
          </a:xfrm>
          <a:prstGeom prst="rect">
            <a:avLst/>
          </a:prstGeom>
        </p:spPr>
      </p:pic>
    </p:spTree>
    <p:extLst>
      <p:ext uri="{BB962C8B-B14F-4D97-AF65-F5344CB8AC3E}">
        <p14:creationId xmlns:p14="http://schemas.microsoft.com/office/powerpoint/2010/main" val="1912277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250"/>
                            </p:stCondLst>
                            <p:childTnLst>
                              <p:par>
                                <p:cTn id="8" presetID="1" presetClass="entr" presetSubtype="0" fill="hold" nodeType="afterEffect">
                                  <p:stCondLst>
                                    <p:cond delay="25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25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750"/>
                            </p:stCondLst>
                            <p:childTnLst>
                              <p:par>
                                <p:cTn id="14" presetID="1" presetClass="entr" presetSubtype="0" fill="hold" nodeType="afterEffect">
                                  <p:stCondLst>
                                    <p:cond delay="250"/>
                                  </p:stCondLst>
                                  <p:childTnLst>
                                    <p:set>
                                      <p:cBhvr>
                                        <p:cTn id="15" dur="1" fill="hold">
                                          <p:stCondLst>
                                            <p:cond delay="0"/>
                                          </p:stCondLst>
                                        </p:cTn>
                                        <p:tgtEl>
                                          <p:spTgt spid="12"/>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nodeType="afterEffect">
                                  <p:stCondLst>
                                    <p:cond delay="250"/>
                                  </p:stCondLst>
                                  <p:childTnLst>
                                    <p:set>
                                      <p:cBhvr>
                                        <p:cTn id="18" dur="1" fill="hold">
                                          <p:stCondLst>
                                            <p:cond delay="0"/>
                                          </p:stCondLst>
                                        </p:cTn>
                                        <p:tgtEl>
                                          <p:spTgt spid="14"/>
                                        </p:tgtEl>
                                        <p:attrNameLst>
                                          <p:attrName>style.visibility</p:attrName>
                                        </p:attrNameLst>
                                      </p:cBhvr>
                                      <p:to>
                                        <p:strVal val="visible"/>
                                      </p:to>
                                    </p:set>
                                  </p:childTnLst>
                                </p:cTn>
                              </p:par>
                            </p:childTnLst>
                          </p:cTn>
                        </p:par>
                        <p:par>
                          <p:cTn id="19" fill="hold">
                            <p:stCondLst>
                              <p:cond delay="1250"/>
                            </p:stCondLst>
                            <p:childTnLst>
                              <p:par>
                                <p:cTn id="20" presetID="1" presetClass="entr" presetSubtype="0" fill="hold" nodeType="afterEffect">
                                  <p:stCondLst>
                                    <p:cond delay="250"/>
                                  </p:stCondLst>
                                  <p:childTnLst>
                                    <p:set>
                                      <p:cBhvr>
                                        <p:cTn id="21" dur="1" fill="hold">
                                          <p:stCondLst>
                                            <p:cond delay="0"/>
                                          </p:stCondLst>
                                        </p:cTn>
                                        <p:tgtEl>
                                          <p:spTgt spid="16"/>
                                        </p:tgtEl>
                                        <p:attrNameLst>
                                          <p:attrName>style.visibility</p:attrName>
                                        </p:attrNameLst>
                                      </p:cBhvr>
                                      <p:to>
                                        <p:strVal val="visible"/>
                                      </p:to>
                                    </p:set>
                                  </p:childTnLst>
                                </p:cTn>
                              </p:par>
                            </p:childTnLst>
                          </p:cTn>
                        </p:par>
                        <p:par>
                          <p:cTn id="22" fill="hold">
                            <p:stCondLst>
                              <p:cond delay="1500"/>
                            </p:stCondLst>
                            <p:childTnLst>
                              <p:par>
                                <p:cTn id="23" presetID="1" presetClass="entr" presetSubtype="0" fill="hold" nodeType="afterEffect">
                                  <p:stCondLst>
                                    <p:cond delay="250"/>
                                  </p:stCondLst>
                                  <p:childTnLst>
                                    <p:set>
                                      <p:cBhvr>
                                        <p:cTn id="24" dur="1" fill="hold">
                                          <p:stCondLst>
                                            <p:cond delay="0"/>
                                          </p:stCondLst>
                                        </p:cTn>
                                        <p:tgtEl>
                                          <p:spTgt spid="20"/>
                                        </p:tgtEl>
                                        <p:attrNameLst>
                                          <p:attrName>style.visibility</p:attrName>
                                        </p:attrNameLst>
                                      </p:cBhvr>
                                      <p:to>
                                        <p:strVal val="visible"/>
                                      </p:to>
                                    </p:set>
                                  </p:childTnLst>
                                </p:cTn>
                              </p:par>
                            </p:childTnLst>
                          </p:cTn>
                        </p:par>
                        <p:par>
                          <p:cTn id="25" fill="hold">
                            <p:stCondLst>
                              <p:cond delay="1750"/>
                            </p:stCondLst>
                            <p:childTnLst>
                              <p:par>
                                <p:cTn id="26" presetID="1" presetClass="entr" presetSubtype="0" fill="hold" nodeType="afterEffect">
                                  <p:stCondLst>
                                    <p:cond delay="250"/>
                                  </p:stCondLst>
                                  <p:childTnLst>
                                    <p:set>
                                      <p:cBhvr>
                                        <p:cTn id="27" dur="1" fill="hold">
                                          <p:stCondLst>
                                            <p:cond delay="0"/>
                                          </p:stCondLst>
                                        </p:cTn>
                                        <p:tgtEl>
                                          <p:spTgt spid="22"/>
                                        </p:tgtEl>
                                        <p:attrNameLst>
                                          <p:attrName>style.visibility</p:attrName>
                                        </p:attrNameLst>
                                      </p:cBhvr>
                                      <p:to>
                                        <p:strVal val="visible"/>
                                      </p:to>
                                    </p:set>
                                  </p:childTnLst>
                                </p:cTn>
                              </p:par>
                            </p:childTnLst>
                          </p:cTn>
                        </p:par>
                        <p:par>
                          <p:cTn id="28" fill="hold">
                            <p:stCondLst>
                              <p:cond delay="2000"/>
                            </p:stCondLst>
                            <p:childTnLst>
                              <p:par>
                                <p:cTn id="29" presetID="1" presetClass="entr" presetSubtype="0" fill="hold" nodeType="afterEffect">
                                  <p:stCondLst>
                                    <p:cond delay="250"/>
                                  </p:stCondLst>
                                  <p:childTnLst>
                                    <p:set>
                                      <p:cBhvr>
                                        <p:cTn id="30" dur="1" fill="hold">
                                          <p:stCondLst>
                                            <p:cond delay="0"/>
                                          </p:stCondLst>
                                        </p:cTn>
                                        <p:tgtEl>
                                          <p:spTgt spid="24"/>
                                        </p:tgtEl>
                                        <p:attrNameLst>
                                          <p:attrName>style.visibility</p:attrName>
                                        </p:attrNameLst>
                                      </p:cBhvr>
                                      <p:to>
                                        <p:strVal val="visible"/>
                                      </p:to>
                                    </p:set>
                                  </p:childTnLst>
                                </p:cTn>
                              </p:par>
                            </p:childTnLst>
                          </p:cTn>
                        </p:par>
                        <p:par>
                          <p:cTn id="31" fill="hold">
                            <p:stCondLst>
                              <p:cond delay="2250"/>
                            </p:stCondLst>
                            <p:childTnLst>
                              <p:par>
                                <p:cTn id="32" presetID="1" presetClass="entr" presetSubtype="0" fill="hold" nodeType="afterEffect">
                                  <p:stCondLst>
                                    <p:cond delay="250"/>
                                  </p:stCondLst>
                                  <p:childTnLst>
                                    <p:set>
                                      <p:cBhvr>
                                        <p:cTn id="33" dur="1" fill="hold">
                                          <p:stCondLst>
                                            <p:cond delay="0"/>
                                          </p:stCondLst>
                                        </p:cTn>
                                        <p:tgtEl>
                                          <p:spTgt spid="28"/>
                                        </p:tgtEl>
                                        <p:attrNameLst>
                                          <p:attrName>style.visibility</p:attrName>
                                        </p:attrNameLst>
                                      </p:cBhvr>
                                      <p:to>
                                        <p:strVal val="visible"/>
                                      </p:to>
                                    </p:set>
                                  </p:childTnLst>
                                </p:cTn>
                              </p:par>
                            </p:childTnLst>
                          </p:cTn>
                        </p:par>
                        <p:par>
                          <p:cTn id="34" fill="hold">
                            <p:stCondLst>
                              <p:cond delay="2500"/>
                            </p:stCondLst>
                            <p:childTnLst>
                              <p:par>
                                <p:cTn id="35" presetID="1" presetClass="entr" presetSubtype="0" fill="hold" nodeType="afterEffect">
                                  <p:stCondLst>
                                    <p:cond delay="250"/>
                                  </p:stCondLst>
                                  <p:childTnLst>
                                    <p:set>
                                      <p:cBhvr>
                                        <p:cTn id="36" dur="1" fill="hold">
                                          <p:stCondLst>
                                            <p:cond delay="0"/>
                                          </p:stCondLst>
                                        </p:cTn>
                                        <p:tgtEl>
                                          <p:spTgt spid="30"/>
                                        </p:tgtEl>
                                        <p:attrNameLst>
                                          <p:attrName>style.visibility</p:attrName>
                                        </p:attrNameLst>
                                      </p:cBhvr>
                                      <p:to>
                                        <p:strVal val="visible"/>
                                      </p:to>
                                    </p:set>
                                  </p:childTnLst>
                                </p:cTn>
                              </p:par>
                            </p:childTnLst>
                          </p:cTn>
                        </p:par>
                        <p:par>
                          <p:cTn id="37" fill="hold">
                            <p:stCondLst>
                              <p:cond delay="2750"/>
                            </p:stCondLst>
                            <p:childTnLst>
                              <p:par>
                                <p:cTn id="38" presetID="1" presetClass="entr" presetSubtype="0" fill="hold" nodeType="afterEffect">
                                  <p:stCondLst>
                                    <p:cond delay="250"/>
                                  </p:stCondLst>
                                  <p:childTnLst>
                                    <p:set>
                                      <p:cBhvr>
                                        <p:cTn id="39" dur="1" fill="hold">
                                          <p:stCondLst>
                                            <p:cond delay="0"/>
                                          </p:stCondLst>
                                        </p:cTn>
                                        <p:tgtEl>
                                          <p:spTgt spid="32"/>
                                        </p:tgtEl>
                                        <p:attrNameLst>
                                          <p:attrName>style.visibility</p:attrName>
                                        </p:attrNameLst>
                                      </p:cBhvr>
                                      <p:to>
                                        <p:strVal val="visible"/>
                                      </p:to>
                                    </p:set>
                                  </p:childTnLst>
                                </p:cTn>
                              </p:par>
                            </p:childTnLst>
                          </p:cTn>
                        </p:par>
                        <p:par>
                          <p:cTn id="40" fill="hold">
                            <p:stCondLst>
                              <p:cond delay="3000"/>
                            </p:stCondLst>
                            <p:childTnLst>
                              <p:par>
                                <p:cTn id="41" presetID="1" presetClass="entr" presetSubtype="0" fill="hold" nodeType="afterEffect">
                                  <p:stCondLst>
                                    <p:cond delay="250"/>
                                  </p:stCondLst>
                                  <p:childTnLst>
                                    <p:set>
                                      <p:cBhvr>
                                        <p:cTn id="42" dur="1" fill="hold">
                                          <p:stCondLst>
                                            <p:cond delay="0"/>
                                          </p:stCondLst>
                                        </p:cTn>
                                        <p:tgtEl>
                                          <p:spTgt spid="36"/>
                                        </p:tgtEl>
                                        <p:attrNameLst>
                                          <p:attrName>style.visibility</p:attrName>
                                        </p:attrNameLst>
                                      </p:cBhvr>
                                      <p:to>
                                        <p:strVal val="visible"/>
                                      </p:to>
                                    </p:set>
                                  </p:childTnLst>
                                </p:cTn>
                              </p:par>
                            </p:childTnLst>
                          </p:cTn>
                        </p:par>
                        <p:par>
                          <p:cTn id="43" fill="hold">
                            <p:stCondLst>
                              <p:cond delay="3250"/>
                            </p:stCondLst>
                            <p:childTnLst>
                              <p:par>
                                <p:cTn id="44" presetID="1" presetClass="entr" presetSubtype="0" fill="hold" nodeType="afterEffect">
                                  <p:stCondLst>
                                    <p:cond delay="250"/>
                                  </p:stCondLst>
                                  <p:childTnLst>
                                    <p:set>
                                      <p:cBhvr>
                                        <p:cTn id="4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FF436FC1-2380-477B-80D3-F9F9CB77E9E0}"/>
              </a:ext>
            </a:extLst>
          </p:cNvPr>
          <p:cNvSpPr>
            <a:spLocks noGrp="1"/>
          </p:cNvSpPr>
          <p:nvPr>
            <p:ph type="title"/>
          </p:nvPr>
        </p:nvSpPr>
        <p:spPr/>
        <p:txBody>
          <a:bodyPr/>
          <a:lstStyle/>
          <a:p>
            <a:endParaRPr lang="en-US" dirty="0"/>
          </a:p>
        </p:txBody>
      </p:sp>
      <p:pic>
        <p:nvPicPr>
          <p:cNvPr id="3" name="Picture 2">
            <a:extLst>
              <a:ext uri="{FF2B5EF4-FFF2-40B4-BE49-F238E27FC236}">
                <a16:creationId xmlns:a16="http://schemas.microsoft.com/office/drawing/2014/main" id="{03448C79-DA98-483B-8E8D-FEED62FBE9CE}"/>
              </a:ext>
            </a:extLst>
          </p:cNvPr>
          <p:cNvPicPr>
            <a:picLocks noChangeAspect="1"/>
          </p:cNvPicPr>
          <p:nvPr/>
        </p:nvPicPr>
        <p:blipFill>
          <a:blip r:embed="rId3"/>
          <a:stretch>
            <a:fillRect/>
          </a:stretch>
        </p:blipFill>
        <p:spPr>
          <a:xfrm>
            <a:off x="0" y="0"/>
            <a:ext cx="12192000" cy="6857999"/>
          </a:xfrm>
          <a:prstGeom prst="rect">
            <a:avLst/>
          </a:prstGeom>
        </p:spPr>
      </p:pic>
    </p:spTree>
    <p:extLst>
      <p:ext uri="{BB962C8B-B14F-4D97-AF65-F5344CB8AC3E}">
        <p14:creationId xmlns:p14="http://schemas.microsoft.com/office/powerpoint/2010/main" val="20949779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0C6AE-9D0C-4AD5-AD62-2821AD1BA152}"/>
              </a:ext>
            </a:extLst>
          </p:cNvPr>
          <p:cNvSpPr>
            <a:spLocks noGrp="1"/>
          </p:cNvSpPr>
          <p:nvPr>
            <p:ph type="title"/>
          </p:nvPr>
        </p:nvSpPr>
        <p:spPr/>
        <p:txBody>
          <a:bodyPr/>
          <a:lstStyle/>
          <a:p>
            <a:endParaRPr lang="en-US" dirty="0"/>
          </a:p>
        </p:txBody>
      </p:sp>
      <p:pic>
        <p:nvPicPr>
          <p:cNvPr id="6" name="Picture 5" descr="A screenshot of a social media post&#10;&#10;Description automatically generated">
            <a:extLst>
              <a:ext uri="{FF2B5EF4-FFF2-40B4-BE49-F238E27FC236}">
                <a16:creationId xmlns:a16="http://schemas.microsoft.com/office/drawing/2014/main" id="{974D915F-09FB-402E-B3FC-DEAA65EDEA7F}"/>
              </a:ext>
            </a:extLst>
          </p:cNvPr>
          <p:cNvPicPr>
            <a:picLocks noChangeAspect="1"/>
          </p:cNvPicPr>
          <p:nvPr/>
        </p:nvPicPr>
        <p:blipFill rotWithShape="1">
          <a:blip r:embed="rId3"/>
          <a:srcRect l="-6" t="-1" r="5" b="-1"/>
          <a:stretch/>
        </p:blipFill>
        <p:spPr>
          <a:xfrm>
            <a:off x="0" y="0"/>
            <a:ext cx="12192000" cy="685800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B5A8C363-74D5-4FCB-8B23-10BA7D32DE05}"/>
              </a:ext>
            </a:extLst>
          </p:cNvPr>
          <p:cNvPicPr>
            <a:picLocks noChangeAspect="1"/>
          </p:cNvPicPr>
          <p:nvPr/>
        </p:nvPicPr>
        <p:blipFill rotWithShape="1">
          <a:blip r:embed="rId4"/>
          <a:srcRect l="30000" t="9129" r="12905" b="9129"/>
          <a:stretch/>
        </p:blipFill>
        <p:spPr>
          <a:xfrm>
            <a:off x="3657600" y="626076"/>
            <a:ext cx="6960973" cy="5605848"/>
          </a:xfrm>
          <a:prstGeom prst="rect">
            <a:avLst/>
          </a:prstGeom>
        </p:spPr>
      </p:pic>
      <p:pic>
        <p:nvPicPr>
          <p:cNvPr id="10" name="Picture 9" descr="A screenshot of a social media post&#10;&#10;Description automatically generated">
            <a:extLst>
              <a:ext uri="{FF2B5EF4-FFF2-40B4-BE49-F238E27FC236}">
                <a16:creationId xmlns:a16="http://schemas.microsoft.com/office/drawing/2014/main" id="{EB4346E7-84E7-4E33-872F-D6294D62C2AF}"/>
              </a:ext>
            </a:extLst>
          </p:cNvPr>
          <p:cNvPicPr>
            <a:picLocks noChangeAspect="1"/>
          </p:cNvPicPr>
          <p:nvPr/>
        </p:nvPicPr>
        <p:blipFill rotWithShape="1">
          <a:blip r:embed="rId5"/>
          <a:srcRect l="30000" t="9129" r="12905" b="13273"/>
          <a:stretch/>
        </p:blipFill>
        <p:spPr>
          <a:xfrm>
            <a:off x="3657600" y="626076"/>
            <a:ext cx="6960973" cy="5321643"/>
          </a:xfrm>
          <a:prstGeom prst="rect">
            <a:avLst/>
          </a:prstGeom>
        </p:spPr>
      </p:pic>
      <p:pic>
        <p:nvPicPr>
          <p:cNvPr id="12" name="Picture 11" descr="A screenshot of a social media post&#10;&#10;Description automatically generated">
            <a:extLst>
              <a:ext uri="{FF2B5EF4-FFF2-40B4-BE49-F238E27FC236}">
                <a16:creationId xmlns:a16="http://schemas.microsoft.com/office/drawing/2014/main" id="{65041F0F-EC13-4871-9B44-358F3449C272}"/>
              </a:ext>
            </a:extLst>
          </p:cNvPr>
          <p:cNvPicPr>
            <a:picLocks noChangeAspect="1"/>
          </p:cNvPicPr>
          <p:nvPr/>
        </p:nvPicPr>
        <p:blipFill rotWithShape="1">
          <a:blip r:embed="rId6"/>
          <a:srcRect l="30000" t="9129" r="12905" b="13273"/>
          <a:stretch/>
        </p:blipFill>
        <p:spPr>
          <a:xfrm>
            <a:off x="3657600" y="626076"/>
            <a:ext cx="6960973" cy="5321643"/>
          </a:xfrm>
          <a:prstGeom prst="rect">
            <a:avLst/>
          </a:prstGeom>
        </p:spPr>
      </p:pic>
      <p:pic>
        <p:nvPicPr>
          <p:cNvPr id="14" name="Picture 13" descr="A screenshot of a social media post&#10;&#10;Description automatically generated">
            <a:extLst>
              <a:ext uri="{FF2B5EF4-FFF2-40B4-BE49-F238E27FC236}">
                <a16:creationId xmlns:a16="http://schemas.microsoft.com/office/drawing/2014/main" id="{7513B99F-E788-44F8-8D7D-606AB243D534}"/>
              </a:ext>
            </a:extLst>
          </p:cNvPr>
          <p:cNvPicPr>
            <a:picLocks noChangeAspect="1"/>
          </p:cNvPicPr>
          <p:nvPr/>
        </p:nvPicPr>
        <p:blipFill rotWithShape="1">
          <a:blip r:embed="rId7"/>
          <a:srcRect l="30000" t="9129" r="12905" b="13273"/>
          <a:stretch/>
        </p:blipFill>
        <p:spPr>
          <a:xfrm>
            <a:off x="3657600" y="626076"/>
            <a:ext cx="6960973" cy="5321643"/>
          </a:xfrm>
          <a:prstGeom prst="rect">
            <a:avLst/>
          </a:prstGeom>
        </p:spPr>
      </p:pic>
      <p:pic>
        <p:nvPicPr>
          <p:cNvPr id="16" name="Picture 15" descr="A screenshot of a social media post&#10;&#10;Description automatically generated">
            <a:extLst>
              <a:ext uri="{FF2B5EF4-FFF2-40B4-BE49-F238E27FC236}">
                <a16:creationId xmlns:a16="http://schemas.microsoft.com/office/drawing/2014/main" id="{F8EBA79E-1594-4188-B7E6-78D2813C7709}"/>
              </a:ext>
            </a:extLst>
          </p:cNvPr>
          <p:cNvPicPr>
            <a:picLocks noChangeAspect="1"/>
          </p:cNvPicPr>
          <p:nvPr/>
        </p:nvPicPr>
        <p:blipFill rotWithShape="1">
          <a:blip r:embed="rId8"/>
          <a:srcRect l="30000" r="12906" b="13273"/>
          <a:stretch/>
        </p:blipFill>
        <p:spPr>
          <a:xfrm>
            <a:off x="3657600" y="0"/>
            <a:ext cx="6960973" cy="5947719"/>
          </a:xfrm>
          <a:prstGeom prst="rect">
            <a:avLst/>
          </a:prstGeom>
        </p:spPr>
      </p:pic>
      <p:pic>
        <p:nvPicPr>
          <p:cNvPr id="18" name="Picture 17" descr="A screenshot of a social media post&#10;&#10;Description automatically generated">
            <a:extLst>
              <a:ext uri="{FF2B5EF4-FFF2-40B4-BE49-F238E27FC236}">
                <a16:creationId xmlns:a16="http://schemas.microsoft.com/office/drawing/2014/main" id="{817C8469-70EE-469C-B4CA-D8E367012365}"/>
              </a:ext>
            </a:extLst>
          </p:cNvPr>
          <p:cNvPicPr>
            <a:picLocks noChangeAspect="1"/>
          </p:cNvPicPr>
          <p:nvPr/>
        </p:nvPicPr>
        <p:blipFill rotWithShape="1">
          <a:blip r:embed="rId9"/>
          <a:srcRect l="30000" t="9129" r="12905" b="13273"/>
          <a:stretch/>
        </p:blipFill>
        <p:spPr>
          <a:xfrm>
            <a:off x="3657600" y="626076"/>
            <a:ext cx="6960973" cy="5321643"/>
          </a:xfrm>
          <a:prstGeom prst="rect">
            <a:avLst/>
          </a:prstGeom>
        </p:spPr>
      </p:pic>
      <p:pic>
        <p:nvPicPr>
          <p:cNvPr id="20" name="Picture 19" descr="A screenshot of a social media post&#10;&#10;Description automatically generated">
            <a:extLst>
              <a:ext uri="{FF2B5EF4-FFF2-40B4-BE49-F238E27FC236}">
                <a16:creationId xmlns:a16="http://schemas.microsoft.com/office/drawing/2014/main" id="{C537060C-C9F9-4D13-82A4-2FFE4E6897B0}"/>
              </a:ext>
            </a:extLst>
          </p:cNvPr>
          <p:cNvPicPr>
            <a:picLocks noChangeAspect="1"/>
          </p:cNvPicPr>
          <p:nvPr/>
        </p:nvPicPr>
        <p:blipFill rotWithShape="1">
          <a:blip r:embed="rId10"/>
          <a:srcRect l="30000" t="9129" r="12905" b="13273"/>
          <a:stretch/>
        </p:blipFill>
        <p:spPr>
          <a:xfrm>
            <a:off x="3657600" y="626076"/>
            <a:ext cx="6960973" cy="5321643"/>
          </a:xfrm>
          <a:prstGeom prst="rect">
            <a:avLst/>
          </a:prstGeom>
        </p:spPr>
      </p:pic>
      <p:pic>
        <p:nvPicPr>
          <p:cNvPr id="23" name="Picture 22">
            <a:extLst>
              <a:ext uri="{FF2B5EF4-FFF2-40B4-BE49-F238E27FC236}">
                <a16:creationId xmlns:a16="http://schemas.microsoft.com/office/drawing/2014/main" id="{3E68707F-1227-49BE-BC7F-52B24FC1408A}"/>
              </a:ext>
            </a:extLst>
          </p:cNvPr>
          <p:cNvPicPr>
            <a:picLocks noChangeAspect="1"/>
          </p:cNvPicPr>
          <p:nvPr/>
        </p:nvPicPr>
        <p:blipFill rotWithShape="1">
          <a:blip r:embed="rId11"/>
          <a:srcRect l="37838" t="39159" r="37230" b="36337"/>
          <a:stretch/>
        </p:blipFill>
        <p:spPr>
          <a:xfrm>
            <a:off x="4613188" y="2685535"/>
            <a:ext cx="3039763" cy="1680519"/>
          </a:xfrm>
          <a:prstGeom prst="rect">
            <a:avLst/>
          </a:prstGeom>
        </p:spPr>
      </p:pic>
      <p:pic>
        <p:nvPicPr>
          <p:cNvPr id="25" name="Picture 24" descr="A screenshot of a social media post&#10;&#10;Description automatically generated">
            <a:extLst>
              <a:ext uri="{FF2B5EF4-FFF2-40B4-BE49-F238E27FC236}">
                <a16:creationId xmlns:a16="http://schemas.microsoft.com/office/drawing/2014/main" id="{9F97ED58-B2D7-45E9-AE1A-CCA585A575BD}"/>
              </a:ext>
            </a:extLst>
          </p:cNvPr>
          <p:cNvPicPr>
            <a:picLocks noChangeAspect="1"/>
          </p:cNvPicPr>
          <p:nvPr/>
        </p:nvPicPr>
        <p:blipFill rotWithShape="1">
          <a:blip r:embed="rId12"/>
          <a:srcRect r="96487"/>
          <a:stretch/>
        </p:blipFill>
        <p:spPr>
          <a:xfrm>
            <a:off x="0" y="0"/>
            <a:ext cx="428263" cy="6858000"/>
          </a:xfrm>
          <a:prstGeom prst="rect">
            <a:avLst/>
          </a:prstGeom>
        </p:spPr>
      </p:pic>
      <p:pic>
        <p:nvPicPr>
          <p:cNvPr id="26" name="Picture 25" descr="A screenshot of a social media post&#10;&#10;Description automatically generated">
            <a:extLst>
              <a:ext uri="{FF2B5EF4-FFF2-40B4-BE49-F238E27FC236}">
                <a16:creationId xmlns:a16="http://schemas.microsoft.com/office/drawing/2014/main" id="{FC9529DE-085C-4E89-A89C-0C6B7107E57C}"/>
              </a:ext>
            </a:extLst>
          </p:cNvPr>
          <p:cNvPicPr>
            <a:picLocks noChangeAspect="1"/>
          </p:cNvPicPr>
          <p:nvPr/>
        </p:nvPicPr>
        <p:blipFill rotWithShape="1">
          <a:blip r:embed="rId13"/>
          <a:srcRect l="90095" r="6392" b="95443"/>
          <a:stretch/>
        </p:blipFill>
        <p:spPr>
          <a:xfrm>
            <a:off x="10984374" y="0"/>
            <a:ext cx="428263" cy="312516"/>
          </a:xfrm>
          <a:prstGeom prst="rect">
            <a:avLst/>
          </a:prstGeom>
        </p:spPr>
      </p:pic>
      <p:pic>
        <p:nvPicPr>
          <p:cNvPr id="27" name="Picture 26">
            <a:extLst>
              <a:ext uri="{FF2B5EF4-FFF2-40B4-BE49-F238E27FC236}">
                <a16:creationId xmlns:a16="http://schemas.microsoft.com/office/drawing/2014/main" id="{3EDE9CDA-F4A6-49F2-853D-495BB9453DFB}"/>
              </a:ext>
            </a:extLst>
          </p:cNvPr>
          <p:cNvPicPr>
            <a:picLocks noChangeAspect="1"/>
          </p:cNvPicPr>
          <p:nvPr/>
        </p:nvPicPr>
        <p:blipFill rotWithShape="1">
          <a:blip r:embed="rId14"/>
          <a:srcRect t="95856"/>
          <a:stretch/>
        </p:blipFill>
        <p:spPr>
          <a:xfrm>
            <a:off x="0" y="6573795"/>
            <a:ext cx="12192000" cy="284205"/>
          </a:xfrm>
          <a:prstGeom prst="rect">
            <a:avLst/>
          </a:prstGeom>
        </p:spPr>
      </p:pic>
      <p:pic>
        <p:nvPicPr>
          <p:cNvPr id="15" name="Picture 14">
            <a:extLst>
              <a:ext uri="{FF2B5EF4-FFF2-40B4-BE49-F238E27FC236}">
                <a16:creationId xmlns:a16="http://schemas.microsoft.com/office/drawing/2014/main" id="{F649FBC4-9AB8-4C60-9E6C-7938969712D4}"/>
              </a:ext>
            </a:extLst>
          </p:cNvPr>
          <p:cNvPicPr>
            <a:picLocks noChangeAspect="1"/>
          </p:cNvPicPr>
          <p:nvPr/>
        </p:nvPicPr>
        <p:blipFill rotWithShape="1">
          <a:blip r:embed="rId15"/>
          <a:srcRect l="87995" t="-2" r="-3" b="88840"/>
          <a:stretch/>
        </p:blipFill>
        <p:spPr>
          <a:xfrm>
            <a:off x="10728251" y="1"/>
            <a:ext cx="1463749" cy="765543"/>
          </a:xfrm>
          <a:prstGeom prst="rect">
            <a:avLst/>
          </a:prstGeom>
        </p:spPr>
      </p:pic>
    </p:spTree>
    <p:extLst>
      <p:ext uri="{BB962C8B-B14F-4D97-AF65-F5344CB8AC3E}">
        <p14:creationId xmlns:p14="http://schemas.microsoft.com/office/powerpoint/2010/main" val="207780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5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250"/>
                            </p:stCondLst>
                            <p:childTnLst>
                              <p:par>
                                <p:cTn id="8" presetID="1" presetClass="entr" presetSubtype="0" fill="hold" nodeType="afterEffect">
                                  <p:stCondLst>
                                    <p:cond delay="25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25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750"/>
                            </p:stCondLst>
                            <p:childTnLst>
                              <p:par>
                                <p:cTn id="14" presetID="1" presetClass="entr" presetSubtype="0" fill="hold" nodeType="afterEffect">
                                  <p:stCondLst>
                                    <p:cond delay="250"/>
                                  </p:stCondLst>
                                  <p:childTnLst>
                                    <p:set>
                                      <p:cBhvr>
                                        <p:cTn id="15" dur="1" fill="hold">
                                          <p:stCondLst>
                                            <p:cond delay="0"/>
                                          </p:stCondLst>
                                        </p:cTn>
                                        <p:tgtEl>
                                          <p:spTgt spid="14"/>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nodeType="afterEffect">
                                  <p:stCondLst>
                                    <p:cond delay="250"/>
                                  </p:stCondLst>
                                  <p:childTnLst>
                                    <p:set>
                                      <p:cBhvr>
                                        <p:cTn id="18" dur="1" fill="hold">
                                          <p:stCondLst>
                                            <p:cond delay="0"/>
                                          </p:stCondLst>
                                        </p:cTn>
                                        <p:tgtEl>
                                          <p:spTgt spid="16"/>
                                        </p:tgtEl>
                                        <p:attrNameLst>
                                          <p:attrName>style.visibility</p:attrName>
                                        </p:attrNameLst>
                                      </p:cBhvr>
                                      <p:to>
                                        <p:strVal val="visible"/>
                                      </p:to>
                                    </p:set>
                                  </p:childTnLst>
                                </p:cTn>
                              </p:par>
                            </p:childTnLst>
                          </p:cTn>
                        </p:par>
                        <p:par>
                          <p:cTn id="19" fill="hold">
                            <p:stCondLst>
                              <p:cond delay="1250"/>
                            </p:stCondLst>
                            <p:childTnLst>
                              <p:par>
                                <p:cTn id="20" presetID="1" presetClass="entr" presetSubtype="0" fill="hold" nodeType="afterEffect">
                                  <p:stCondLst>
                                    <p:cond delay="250"/>
                                  </p:stCondLst>
                                  <p:childTnLst>
                                    <p:set>
                                      <p:cBhvr>
                                        <p:cTn id="21" dur="1" fill="hold">
                                          <p:stCondLst>
                                            <p:cond delay="0"/>
                                          </p:stCondLst>
                                        </p:cTn>
                                        <p:tgtEl>
                                          <p:spTgt spid="18"/>
                                        </p:tgtEl>
                                        <p:attrNameLst>
                                          <p:attrName>style.visibility</p:attrName>
                                        </p:attrNameLst>
                                      </p:cBhvr>
                                      <p:to>
                                        <p:strVal val="visible"/>
                                      </p:to>
                                    </p:set>
                                  </p:childTnLst>
                                </p:cTn>
                              </p:par>
                            </p:childTnLst>
                          </p:cTn>
                        </p:par>
                        <p:par>
                          <p:cTn id="22" fill="hold">
                            <p:stCondLst>
                              <p:cond delay="1500"/>
                            </p:stCondLst>
                            <p:childTnLst>
                              <p:par>
                                <p:cTn id="23" presetID="1" presetClass="entr" presetSubtype="0" fill="hold" nodeType="afterEffect">
                                  <p:stCondLst>
                                    <p:cond delay="25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4270897E-A822-4FCA-AA00-601D1259D3D7}"/>
              </a:ext>
            </a:extLst>
          </p:cNvPr>
          <p:cNvSpPr>
            <a:spLocks noGrp="1"/>
          </p:cNvSpPr>
          <p:nvPr>
            <p:ph type="title"/>
          </p:nvPr>
        </p:nvSpPr>
        <p:spPr/>
        <p:txBody>
          <a:bodyPr/>
          <a:lstStyle/>
          <a:p>
            <a:endParaRPr lang="en-US" dirty="0"/>
          </a:p>
        </p:txBody>
      </p:sp>
      <p:pic>
        <p:nvPicPr>
          <p:cNvPr id="12" name="Picture 11">
            <a:extLst>
              <a:ext uri="{FF2B5EF4-FFF2-40B4-BE49-F238E27FC236}">
                <a16:creationId xmlns:a16="http://schemas.microsoft.com/office/drawing/2014/main" id="{90ECB062-8EAD-42A4-912D-8A12034A76E8}"/>
              </a:ext>
            </a:extLst>
          </p:cNvPr>
          <p:cNvPicPr>
            <a:picLocks noChangeAspect="1"/>
          </p:cNvPicPr>
          <p:nvPr/>
        </p:nvPicPr>
        <p:blipFill>
          <a:blip r:embed="rId3"/>
          <a:stretch>
            <a:fillRect/>
          </a:stretch>
        </p:blipFill>
        <p:spPr>
          <a:xfrm>
            <a:off x="0" y="0"/>
            <a:ext cx="12192000" cy="6857999"/>
          </a:xfrm>
          <a:prstGeom prst="rect">
            <a:avLst/>
          </a:prstGeom>
        </p:spPr>
      </p:pic>
      <p:pic>
        <p:nvPicPr>
          <p:cNvPr id="20" name="Picture 19">
            <a:extLst>
              <a:ext uri="{FF2B5EF4-FFF2-40B4-BE49-F238E27FC236}">
                <a16:creationId xmlns:a16="http://schemas.microsoft.com/office/drawing/2014/main" id="{488973FA-8C90-4054-9B59-8B4EDE5CEAFD}"/>
              </a:ext>
            </a:extLst>
          </p:cNvPr>
          <p:cNvPicPr>
            <a:picLocks noChangeAspect="1"/>
          </p:cNvPicPr>
          <p:nvPr/>
        </p:nvPicPr>
        <p:blipFill>
          <a:blip r:embed="rId4"/>
          <a:stretch>
            <a:fillRect/>
          </a:stretch>
        </p:blipFill>
        <p:spPr>
          <a:xfrm>
            <a:off x="0" y="-1"/>
            <a:ext cx="12192000" cy="6857999"/>
          </a:xfrm>
          <a:prstGeom prst="rect">
            <a:avLst/>
          </a:prstGeom>
        </p:spPr>
      </p:pic>
      <p:pic>
        <p:nvPicPr>
          <p:cNvPr id="5" name="Picture 4">
            <a:extLst>
              <a:ext uri="{FF2B5EF4-FFF2-40B4-BE49-F238E27FC236}">
                <a16:creationId xmlns:a16="http://schemas.microsoft.com/office/drawing/2014/main" id="{124810D4-BCA9-43BC-A395-6193C357E4AE}"/>
              </a:ext>
            </a:extLst>
          </p:cNvPr>
          <p:cNvPicPr>
            <a:picLocks noChangeAspect="1"/>
          </p:cNvPicPr>
          <p:nvPr/>
        </p:nvPicPr>
        <p:blipFill rotWithShape="1">
          <a:blip r:embed="rId5"/>
          <a:srcRect l="87733" t="-1" r="-3" b="90389"/>
          <a:stretch/>
        </p:blipFill>
        <p:spPr>
          <a:xfrm>
            <a:off x="10696353" y="2"/>
            <a:ext cx="1495647" cy="659218"/>
          </a:xfrm>
          <a:prstGeom prst="rect">
            <a:avLst/>
          </a:prstGeom>
        </p:spPr>
      </p:pic>
    </p:spTree>
    <p:extLst>
      <p:ext uri="{BB962C8B-B14F-4D97-AF65-F5344CB8AC3E}">
        <p14:creationId xmlns:p14="http://schemas.microsoft.com/office/powerpoint/2010/main" val="180934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5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Template" hidden="1">
            <a:extLst>
              <a:ext uri="{FF2B5EF4-FFF2-40B4-BE49-F238E27FC236}">
                <a16:creationId xmlns:a16="http://schemas.microsoft.com/office/drawing/2014/main" id="{BB06E612-3B1E-45B1-9C84-2CFFD92DDFF0}"/>
              </a:ext>
            </a:extLst>
          </p:cNvPr>
          <p:cNvSpPr>
            <a:spLocks noGrp="1"/>
          </p:cNvSpPr>
          <p:nvPr>
            <p:ph type="title"/>
          </p:nvPr>
        </p:nvSpPr>
        <p:spPr/>
        <p:txBody>
          <a:bodyPr/>
          <a:lstStyle/>
          <a:p>
            <a:r>
              <a:rPr lang="en-US" dirty="0"/>
              <a:t>Title Template 1</a:t>
            </a:r>
            <a:br>
              <a:rPr lang="en-US" dirty="0"/>
            </a:br>
            <a:endParaRPr lang="en-US" dirty="0"/>
          </a:p>
        </p:txBody>
      </p:sp>
      <p:pic>
        <p:nvPicPr>
          <p:cNvPr id="9" name="Picture 8">
            <a:extLst>
              <a:ext uri="{FF2B5EF4-FFF2-40B4-BE49-F238E27FC236}">
                <a16:creationId xmlns:a16="http://schemas.microsoft.com/office/drawing/2014/main" id="{6762214A-D674-4D39-9050-9BEBB58C7103}"/>
              </a:ext>
            </a:extLst>
          </p:cNvPr>
          <p:cNvPicPr>
            <a:picLocks noChangeAspect="1"/>
          </p:cNvPicPr>
          <p:nvPr/>
        </p:nvPicPr>
        <p:blipFill>
          <a:blip r:embed="rId3"/>
          <a:stretch>
            <a:fillRect/>
          </a:stretch>
        </p:blipFill>
        <p:spPr>
          <a:xfrm>
            <a:off x="0" y="0"/>
            <a:ext cx="12192000" cy="6857999"/>
          </a:xfrm>
          <a:prstGeom prst="rect">
            <a:avLst/>
          </a:prstGeom>
        </p:spPr>
      </p:pic>
    </p:spTree>
    <p:extLst>
      <p:ext uri="{BB962C8B-B14F-4D97-AF65-F5344CB8AC3E}">
        <p14:creationId xmlns:p14="http://schemas.microsoft.com/office/powerpoint/2010/main" val="9533578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BEEF39DD-2C38-4F4E-8FA4-2D811F72671B}"/>
              </a:ext>
            </a:extLst>
          </p:cNvPr>
          <p:cNvSpPr>
            <a:spLocks noGrp="1"/>
          </p:cNvSpPr>
          <p:nvPr>
            <p:ph type="title"/>
          </p:nvPr>
        </p:nvSpPr>
        <p:spPr/>
        <p:txBody>
          <a:bodyPr/>
          <a:lstStyle/>
          <a:p>
            <a:endParaRPr lang="en-US" dirty="0"/>
          </a:p>
        </p:txBody>
      </p:sp>
      <p:pic>
        <p:nvPicPr>
          <p:cNvPr id="3" name="Picture 2">
            <a:extLst>
              <a:ext uri="{FF2B5EF4-FFF2-40B4-BE49-F238E27FC236}">
                <a16:creationId xmlns:a16="http://schemas.microsoft.com/office/drawing/2014/main" id="{26E9B102-EB15-49FF-A3EF-0CBD43869B76}"/>
              </a:ext>
            </a:extLst>
          </p:cNvPr>
          <p:cNvPicPr>
            <a:picLocks noChangeAspect="1"/>
          </p:cNvPicPr>
          <p:nvPr/>
        </p:nvPicPr>
        <p:blipFill>
          <a:blip r:embed="rId3"/>
          <a:stretch>
            <a:fillRect/>
          </a:stretch>
        </p:blipFill>
        <p:spPr>
          <a:xfrm>
            <a:off x="0" y="0"/>
            <a:ext cx="12192000" cy="6857999"/>
          </a:xfrm>
          <a:prstGeom prst="rect">
            <a:avLst/>
          </a:prstGeom>
        </p:spPr>
      </p:pic>
      <p:pic>
        <p:nvPicPr>
          <p:cNvPr id="5" name="Picture 4">
            <a:extLst>
              <a:ext uri="{FF2B5EF4-FFF2-40B4-BE49-F238E27FC236}">
                <a16:creationId xmlns:a16="http://schemas.microsoft.com/office/drawing/2014/main" id="{0E774FCC-2A3B-4B57-A9C2-ABDF88EF9638}"/>
              </a:ext>
            </a:extLst>
          </p:cNvPr>
          <p:cNvPicPr>
            <a:picLocks noChangeAspect="1"/>
          </p:cNvPicPr>
          <p:nvPr/>
        </p:nvPicPr>
        <p:blipFill>
          <a:blip r:embed="rId4"/>
          <a:stretch>
            <a:fillRect/>
          </a:stretch>
        </p:blipFill>
        <p:spPr>
          <a:xfrm>
            <a:off x="0" y="1"/>
            <a:ext cx="12192000" cy="6857999"/>
          </a:xfrm>
          <a:prstGeom prst="rect">
            <a:avLst/>
          </a:prstGeom>
        </p:spPr>
      </p:pic>
    </p:spTree>
    <p:extLst>
      <p:ext uri="{BB962C8B-B14F-4D97-AF65-F5344CB8AC3E}">
        <p14:creationId xmlns:p14="http://schemas.microsoft.com/office/powerpoint/2010/main" val="332656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5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BEEF39DD-2C38-4F4E-8FA4-2D811F72671B}"/>
              </a:ext>
            </a:extLst>
          </p:cNvPr>
          <p:cNvSpPr>
            <a:spLocks noGrp="1"/>
          </p:cNvSpPr>
          <p:nvPr>
            <p:ph type="title"/>
          </p:nvPr>
        </p:nvSpPr>
        <p:spPr/>
        <p:txBody>
          <a:bodyPr/>
          <a:lstStyle/>
          <a:p>
            <a:endParaRPr lang="en-US" dirty="0"/>
          </a:p>
        </p:txBody>
      </p:sp>
      <p:pic>
        <p:nvPicPr>
          <p:cNvPr id="13" name="Picture 12">
            <a:extLst>
              <a:ext uri="{FF2B5EF4-FFF2-40B4-BE49-F238E27FC236}">
                <a16:creationId xmlns:a16="http://schemas.microsoft.com/office/drawing/2014/main" id="{B0048695-E597-47CB-B183-15DFF8F07ECE}"/>
              </a:ext>
            </a:extLst>
          </p:cNvPr>
          <p:cNvPicPr>
            <a:picLocks noChangeAspect="1"/>
          </p:cNvPicPr>
          <p:nvPr/>
        </p:nvPicPr>
        <p:blipFill>
          <a:blip r:embed="rId3"/>
          <a:stretch>
            <a:fillRect/>
          </a:stretch>
        </p:blipFill>
        <p:spPr>
          <a:xfrm>
            <a:off x="0" y="0"/>
            <a:ext cx="12192000" cy="6857999"/>
          </a:xfrm>
          <a:prstGeom prst="rect">
            <a:avLst/>
          </a:prstGeom>
        </p:spPr>
      </p:pic>
      <p:pic>
        <p:nvPicPr>
          <p:cNvPr id="3" name="Picture 2">
            <a:extLst>
              <a:ext uri="{FF2B5EF4-FFF2-40B4-BE49-F238E27FC236}">
                <a16:creationId xmlns:a16="http://schemas.microsoft.com/office/drawing/2014/main" id="{68D9FD0F-F196-4409-B7ED-D4CEE1DE8DB2}"/>
              </a:ext>
            </a:extLst>
          </p:cNvPr>
          <p:cNvPicPr>
            <a:picLocks noChangeAspect="1"/>
          </p:cNvPicPr>
          <p:nvPr/>
        </p:nvPicPr>
        <p:blipFill>
          <a:blip r:embed="rId4"/>
          <a:stretch>
            <a:fillRect/>
          </a:stretch>
        </p:blipFill>
        <p:spPr>
          <a:xfrm>
            <a:off x="0" y="1"/>
            <a:ext cx="12192000" cy="6857999"/>
          </a:xfrm>
          <a:prstGeom prst="rect">
            <a:avLst/>
          </a:prstGeom>
        </p:spPr>
      </p:pic>
    </p:spTree>
    <p:extLst>
      <p:ext uri="{BB962C8B-B14F-4D97-AF65-F5344CB8AC3E}">
        <p14:creationId xmlns:p14="http://schemas.microsoft.com/office/powerpoint/2010/main" val="1622570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5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02F4A92D-A586-4B9C-9B48-96F82A9851DD}"/>
              </a:ext>
            </a:extLst>
          </p:cNvPr>
          <p:cNvSpPr>
            <a:spLocks noGrp="1"/>
          </p:cNvSpPr>
          <p:nvPr>
            <p:ph type="title"/>
          </p:nvPr>
        </p:nvSpPr>
        <p:spPr/>
        <p:txBody>
          <a:bodyPr/>
          <a:lstStyle/>
          <a:p>
            <a:endParaRPr lang="en-US" dirty="0"/>
          </a:p>
        </p:txBody>
      </p:sp>
      <p:pic>
        <p:nvPicPr>
          <p:cNvPr id="15" name="Picture 14">
            <a:extLst>
              <a:ext uri="{FF2B5EF4-FFF2-40B4-BE49-F238E27FC236}">
                <a16:creationId xmlns:a16="http://schemas.microsoft.com/office/drawing/2014/main" id="{8B290330-E89A-48DF-9CFE-68ECCF8F506F}"/>
              </a:ext>
            </a:extLst>
          </p:cNvPr>
          <p:cNvPicPr>
            <a:picLocks noChangeAspect="1"/>
          </p:cNvPicPr>
          <p:nvPr/>
        </p:nvPicPr>
        <p:blipFill>
          <a:blip r:embed="rId3"/>
          <a:stretch>
            <a:fillRect/>
          </a:stretch>
        </p:blipFill>
        <p:spPr>
          <a:xfrm>
            <a:off x="0" y="0"/>
            <a:ext cx="12192000" cy="6857999"/>
          </a:xfrm>
          <a:prstGeom prst="rect">
            <a:avLst/>
          </a:prstGeom>
        </p:spPr>
      </p:pic>
    </p:spTree>
    <p:extLst>
      <p:ext uri="{BB962C8B-B14F-4D97-AF65-F5344CB8AC3E}">
        <p14:creationId xmlns:p14="http://schemas.microsoft.com/office/powerpoint/2010/main" val="605495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02F4A92D-A586-4B9C-9B48-96F82A9851DD}"/>
              </a:ext>
            </a:extLst>
          </p:cNvPr>
          <p:cNvSpPr>
            <a:spLocks noGrp="1"/>
          </p:cNvSpPr>
          <p:nvPr>
            <p:ph type="title"/>
          </p:nvPr>
        </p:nvSpPr>
        <p:spPr/>
        <p:txBody>
          <a:bodyPr/>
          <a:lstStyle/>
          <a:p>
            <a:endParaRPr lang="en-US" dirty="0"/>
          </a:p>
        </p:txBody>
      </p:sp>
      <p:pic>
        <p:nvPicPr>
          <p:cNvPr id="13" name="Picture 12">
            <a:extLst>
              <a:ext uri="{FF2B5EF4-FFF2-40B4-BE49-F238E27FC236}">
                <a16:creationId xmlns:a16="http://schemas.microsoft.com/office/drawing/2014/main" id="{F55898F5-3654-4569-BE65-0B9B1655792C}"/>
              </a:ext>
            </a:extLst>
          </p:cNvPr>
          <p:cNvPicPr>
            <a:picLocks noChangeAspect="1"/>
          </p:cNvPicPr>
          <p:nvPr/>
        </p:nvPicPr>
        <p:blipFill>
          <a:blip r:embed="rId3"/>
          <a:stretch>
            <a:fillRect/>
          </a:stretch>
        </p:blipFill>
        <p:spPr>
          <a:xfrm>
            <a:off x="0" y="0"/>
            <a:ext cx="12192000" cy="6857999"/>
          </a:xfrm>
          <a:prstGeom prst="rect">
            <a:avLst/>
          </a:prstGeom>
        </p:spPr>
      </p:pic>
    </p:spTree>
    <p:extLst>
      <p:ext uri="{BB962C8B-B14F-4D97-AF65-F5344CB8AC3E}">
        <p14:creationId xmlns:p14="http://schemas.microsoft.com/office/powerpoint/2010/main" val="1250438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FD1621A9-85F4-4A3A-8EED-AA805A65D8F3}"/>
              </a:ext>
            </a:extLst>
          </p:cNvPr>
          <p:cNvSpPr>
            <a:spLocks noGrp="1"/>
          </p:cNvSpPr>
          <p:nvPr>
            <p:ph type="title"/>
          </p:nvPr>
        </p:nvSpPr>
        <p:spPr/>
        <p:txBody>
          <a:bodyPr/>
          <a:lstStyle/>
          <a:p>
            <a:endParaRPr lang="en-US" dirty="0"/>
          </a:p>
        </p:txBody>
      </p:sp>
      <p:pic>
        <p:nvPicPr>
          <p:cNvPr id="6" name="Picture 5">
            <a:extLst>
              <a:ext uri="{FF2B5EF4-FFF2-40B4-BE49-F238E27FC236}">
                <a16:creationId xmlns:a16="http://schemas.microsoft.com/office/drawing/2014/main" id="{46FF4504-1C83-4A8A-AA11-9DFBAF011D51}"/>
              </a:ext>
            </a:extLst>
          </p:cNvPr>
          <p:cNvPicPr>
            <a:picLocks noChangeAspect="1"/>
          </p:cNvPicPr>
          <p:nvPr/>
        </p:nvPicPr>
        <p:blipFill>
          <a:blip r:embed="rId3"/>
          <a:stretch>
            <a:fillRect/>
          </a:stretch>
        </p:blipFill>
        <p:spPr>
          <a:xfrm>
            <a:off x="0" y="0"/>
            <a:ext cx="12192000" cy="6857999"/>
          </a:xfrm>
          <a:prstGeom prst="rect">
            <a:avLst/>
          </a:prstGeom>
        </p:spPr>
      </p:pic>
    </p:spTree>
    <p:extLst>
      <p:ext uri="{BB962C8B-B14F-4D97-AF65-F5344CB8AC3E}">
        <p14:creationId xmlns:p14="http://schemas.microsoft.com/office/powerpoint/2010/main" val="2529880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02F4A92D-A586-4B9C-9B48-96F82A9851DD}"/>
              </a:ext>
            </a:extLst>
          </p:cNvPr>
          <p:cNvSpPr>
            <a:spLocks noGrp="1"/>
          </p:cNvSpPr>
          <p:nvPr>
            <p:ph type="title"/>
          </p:nvPr>
        </p:nvSpPr>
        <p:spPr/>
        <p:txBody>
          <a:bodyPr/>
          <a:lstStyle/>
          <a:p>
            <a:endParaRPr lang="en-US" dirty="0"/>
          </a:p>
        </p:txBody>
      </p:sp>
      <p:pic>
        <p:nvPicPr>
          <p:cNvPr id="8" name="Picture 7">
            <a:extLst>
              <a:ext uri="{FF2B5EF4-FFF2-40B4-BE49-F238E27FC236}">
                <a16:creationId xmlns:a16="http://schemas.microsoft.com/office/drawing/2014/main" id="{F6A13F8A-AB3E-4255-9CAD-E329699F010B}"/>
              </a:ext>
            </a:extLst>
          </p:cNvPr>
          <p:cNvPicPr>
            <a:picLocks noChangeAspect="1"/>
          </p:cNvPicPr>
          <p:nvPr/>
        </p:nvPicPr>
        <p:blipFill>
          <a:blip r:embed="rId3"/>
          <a:stretch>
            <a:fillRect/>
          </a:stretch>
        </p:blipFill>
        <p:spPr>
          <a:xfrm>
            <a:off x="0" y="0"/>
            <a:ext cx="12192000" cy="6857999"/>
          </a:xfrm>
          <a:prstGeom prst="rect">
            <a:avLst/>
          </a:prstGeom>
        </p:spPr>
      </p:pic>
    </p:spTree>
    <p:extLst>
      <p:ext uri="{BB962C8B-B14F-4D97-AF65-F5344CB8AC3E}">
        <p14:creationId xmlns:p14="http://schemas.microsoft.com/office/powerpoint/2010/main" val="3708537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Template" hidden="1">
            <a:extLst>
              <a:ext uri="{FF2B5EF4-FFF2-40B4-BE49-F238E27FC236}">
                <a16:creationId xmlns:a16="http://schemas.microsoft.com/office/drawing/2014/main" id="{39A4A6BD-EEB6-46DB-9F16-ED99CFF4B62C}"/>
              </a:ext>
            </a:extLst>
          </p:cNvPr>
          <p:cNvSpPr>
            <a:spLocks noGrp="1"/>
          </p:cNvSpPr>
          <p:nvPr>
            <p:ph type="title"/>
          </p:nvPr>
        </p:nvSpPr>
        <p:spPr/>
        <p:txBody>
          <a:bodyPr/>
          <a:lstStyle/>
          <a:p>
            <a:r>
              <a:rPr lang="en-US" dirty="0"/>
              <a:t>Title Template 2</a:t>
            </a:r>
          </a:p>
        </p:txBody>
      </p:sp>
      <p:pic>
        <p:nvPicPr>
          <p:cNvPr id="16" name="Picture 15">
            <a:extLst>
              <a:ext uri="{FF2B5EF4-FFF2-40B4-BE49-F238E27FC236}">
                <a16:creationId xmlns:a16="http://schemas.microsoft.com/office/drawing/2014/main" id="{2A214B37-2645-496F-AFDC-43E748CD2739}"/>
              </a:ext>
            </a:extLst>
          </p:cNvPr>
          <p:cNvPicPr>
            <a:picLocks noChangeAspect="1"/>
          </p:cNvPicPr>
          <p:nvPr/>
        </p:nvPicPr>
        <p:blipFill>
          <a:blip r:embed="rId3"/>
          <a:stretch>
            <a:fillRect/>
          </a:stretch>
        </p:blipFill>
        <p:spPr>
          <a:xfrm>
            <a:off x="0" y="0"/>
            <a:ext cx="12192000" cy="6857999"/>
          </a:xfrm>
          <a:prstGeom prst="rect">
            <a:avLst/>
          </a:prstGeom>
        </p:spPr>
      </p:pic>
      <p:pic>
        <p:nvPicPr>
          <p:cNvPr id="11" name="Picture 10">
            <a:extLst>
              <a:ext uri="{FF2B5EF4-FFF2-40B4-BE49-F238E27FC236}">
                <a16:creationId xmlns:a16="http://schemas.microsoft.com/office/drawing/2014/main" id="{6F7EFAE8-E9F4-48C5-9182-30FEC596D1D7}"/>
              </a:ext>
            </a:extLst>
          </p:cNvPr>
          <p:cNvPicPr>
            <a:picLocks noChangeAspect="1"/>
          </p:cNvPicPr>
          <p:nvPr/>
        </p:nvPicPr>
        <p:blipFill>
          <a:blip r:embed="rId4"/>
          <a:stretch>
            <a:fillRect/>
          </a:stretch>
        </p:blipFill>
        <p:spPr>
          <a:xfrm>
            <a:off x="0" y="0"/>
            <a:ext cx="12192000" cy="6857999"/>
          </a:xfrm>
          <a:prstGeom prst="rect">
            <a:avLst/>
          </a:prstGeom>
        </p:spPr>
      </p:pic>
    </p:spTree>
    <p:extLst>
      <p:ext uri="{BB962C8B-B14F-4D97-AF65-F5344CB8AC3E}">
        <p14:creationId xmlns:p14="http://schemas.microsoft.com/office/powerpoint/2010/main" val="93932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5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Template" hidden="1">
            <a:extLst>
              <a:ext uri="{FF2B5EF4-FFF2-40B4-BE49-F238E27FC236}">
                <a16:creationId xmlns:a16="http://schemas.microsoft.com/office/drawing/2014/main" id="{FA6F1C40-F7C4-40BC-B4DC-1FC76BE42C79}"/>
              </a:ext>
            </a:extLst>
          </p:cNvPr>
          <p:cNvSpPr>
            <a:spLocks noGrp="1"/>
          </p:cNvSpPr>
          <p:nvPr>
            <p:ph type="title"/>
          </p:nvPr>
        </p:nvSpPr>
        <p:spPr/>
        <p:txBody>
          <a:bodyPr/>
          <a:lstStyle/>
          <a:p>
            <a:r>
              <a:rPr lang="en-US" dirty="0"/>
              <a:t>Title Template 3</a:t>
            </a:r>
          </a:p>
        </p:txBody>
      </p:sp>
      <p:pic>
        <p:nvPicPr>
          <p:cNvPr id="5" name="Picture 4">
            <a:extLst>
              <a:ext uri="{FF2B5EF4-FFF2-40B4-BE49-F238E27FC236}">
                <a16:creationId xmlns:a16="http://schemas.microsoft.com/office/drawing/2014/main" id="{CB5E8A92-3001-4254-8FA9-1F2A77568B6A}"/>
              </a:ext>
            </a:extLst>
          </p:cNvPr>
          <p:cNvPicPr>
            <a:picLocks noChangeAspect="1"/>
          </p:cNvPicPr>
          <p:nvPr/>
        </p:nvPicPr>
        <p:blipFill>
          <a:blip r:embed="rId3"/>
          <a:stretch>
            <a:fillRect/>
          </a:stretch>
        </p:blipFill>
        <p:spPr>
          <a:xfrm>
            <a:off x="0" y="1"/>
            <a:ext cx="12192000" cy="6857999"/>
          </a:xfrm>
          <a:prstGeom prst="rect">
            <a:avLst/>
          </a:prstGeom>
        </p:spPr>
      </p:pic>
      <p:pic>
        <p:nvPicPr>
          <p:cNvPr id="4" name="Picture 3">
            <a:extLst>
              <a:ext uri="{FF2B5EF4-FFF2-40B4-BE49-F238E27FC236}">
                <a16:creationId xmlns:a16="http://schemas.microsoft.com/office/drawing/2014/main" id="{3CA0CE8F-8E36-464C-B279-21407D015BF5}"/>
              </a:ext>
            </a:extLst>
          </p:cNvPr>
          <p:cNvPicPr>
            <a:picLocks noChangeAspect="1"/>
          </p:cNvPicPr>
          <p:nvPr/>
        </p:nvPicPr>
        <p:blipFill>
          <a:blip r:embed="rId4"/>
          <a:stretch>
            <a:fillRect/>
          </a:stretch>
        </p:blipFill>
        <p:spPr>
          <a:xfrm>
            <a:off x="0" y="1"/>
            <a:ext cx="12192000" cy="6857999"/>
          </a:xfrm>
          <a:prstGeom prst="rect">
            <a:avLst/>
          </a:prstGeom>
        </p:spPr>
      </p:pic>
    </p:spTree>
    <p:extLst>
      <p:ext uri="{BB962C8B-B14F-4D97-AF65-F5344CB8AC3E}">
        <p14:creationId xmlns:p14="http://schemas.microsoft.com/office/powerpoint/2010/main" val="1970732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Template" hidden="1">
            <a:extLst>
              <a:ext uri="{FF2B5EF4-FFF2-40B4-BE49-F238E27FC236}">
                <a16:creationId xmlns:a16="http://schemas.microsoft.com/office/drawing/2014/main" id="{B9BA8887-461F-4CAC-87B5-A0217005EAC9}"/>
              </a:ext>
            </a:extLst>
          </p:cNvPr>
          <p:cNvSpPr>
            <a:spLocks noGrp="1"/>
          </p:cNvSpPr>
          <p:nvPr>
            <p:ph type="title"/>
          </p:nvPr>
        </p:nvSpPr>
        <p:spPr/>
        <p:txBody>
          <a:bodyPr/>
          <a:lstStyle/>
          <a:p>
            <a:r>
              <a:rPr lang="en-US" dirty="0"/>
              <a:t>Title Template 4</a:t>
            </a:r>
          </a:p>
        </p:txBody>
      </p:sp>
      <p:pic>
        <p:nvPicPr>
          <p:cNvPr id="3" name="Picture 2">
            <a:extLst>
              <a:ext uri="{FF2B5EF4-FFF2-40B4-BE49-F238E27FC236}">
                <a16:creationId xmlns:a16="http://schemas.microsoft.com/office/drawing/2014/main" id="{63D54E36-1150-4F28-8C56-5621000396E2}"/>
              </a:ext>
            </a:extLst>
          </p:cNvPr>
          <p:cNvPicPr>
            <a:picLocks noChangeAspect="1"/>
          </p:cNvPicPr>
          <p:nvPr/>
        </p:nvPicPr>
        <p:blipFill>
          <a:blip r:embed="rId3"/>
          <a:stretch>
            <a:fillRect/>
          </a:stretch>
        </p:blipFill>
        <p:spPr>
          <a:xfrm>
            <a:off x="0" y="1"/>
            <a:ext cx="12192000" cy="6857999"/>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6031B0BD-147B-4389-BF3C-1E3E0822467C}"/>
              </a:ext>
            </a:extLst>
          </p:cNvPr>
          <p:cNvPicPr>
            <a:picLocks noChangeAspect="1"/>
          </p:cNvPicPr>
          <p:nvPr/>
        </p:nvPicPr>
        <p:blipFill>
          <a:blip r:embed="rId4"/>
          <a:stretch>
            <a:fillRect/>
          </a:stretch>
        </p:blipFill>
        <p:spPr>
          <a:xfrm>
            <a:off x="0" y="0"/>
            <a:ext cx="12192000" cy="6858000"/>
          </a:xfrm>
          <a:prstGeom prst="rect">
            <a:avLst/>
          </a:prstGeom>
        </p:spPr>
      </p:pic>
      <p:pic>
        <p:nvPicPr>
          <p:cNvPr id="7" name="Picture 6" descr="A screenshot of a social media post&#10;&#10;Description automatically generated">
            <a:extLst>
              <a:ext uri="{FF2B5EF4-FFF2-40B4-BE49-F238E27FC236}">
                <a16:creationId xmlns:a16="http://schemas.microsoft.com/office/drawing/2014/main" id="{C03DCA76-DCDC-4C3A-B25B-CDC93EFFC674}"/>
              </a:ext>
            </a:extLst>
          </p:cNvPr>
          <p:cNvPicPr>
            <a:picLocks noChangeAspect="1"/>
          </p:cNvPicPr>
          <p:nvPr/>
        </p:nvPicPr>
        <p:blipFill rotWithShape="1">
          <a:blip r:embed="rId5"/>
          <a:srcRect l="90095" r="6392" b="95443"/>
          <a:stretch/>
        </p:blipFill>
        <p:spPr>
          <a:xfrm>
            <a:off x="10984374" y="0"/>
            <a:ext cx="428263" cy="312516"/>
          </a:xfrm>
          <a:prstGeom prst="rect">
            <a:avLst/>
          </a:prstGeom>
        </p:spPr>
      </p:pic>
      <p:sp>
        <p:nvSpPr>
          <p:cNvPr id="10" name="TextBox 9">
            <a:extLst>
              <a:ext uri="{FF2B5EF4-FFF2-40B4-BE49-F238E27FC236}">
                <a16:creationId xmlns:a16="http://schemas.microsoft.com/office/drawing/2014/main" id="{9B481366-7BE2-495A-966F-EF0E99326018}"/>
              </a:ext>
            </a:extLst>
          </p:cNvPr>
          <p:cNvSpPr txBox="1"/>
          <p:nvPr/>
        </p:nvSpPr>
        <p:spPr>
          <a:xfrm>
            <a:off x="9081481" y="3806090"/>
            <a:ext cx="1758462" cy="215444"/>
          </a:xfrm>
          <a:prstGeom prst="rect">
            <a:avLst/>
          </a:prstGeom>
          <a:noFill/>
        </p:spPr>
        <p:txBody>
          <a:bodyPr wrap="square" rtlCol="0">
            <a:spAutoFit/>
          </a:bodyPr>
          <a:lstStyle/>
          <a:p>
            <a:r>
              <a:rPr lang="en-US" sz="800" dirty="0">
                <a:solidFill>
                  <a:schemeClr val="tx1">
                    <a:lumMod val="75000"/>
                    <a:lumOff val="25000"/>
                  </a:schemeClr>
                </a:solidFill>
                <a:latin typeface="Segoe UI" panose="020B0502040204020203" pitchFamily="34" charset="0"/>
                <a:cs typeface="Segoe UI" panose="020B0502040204020203" pitchFamily="34" charset="0"/>
              </a:rPr>
              <a:t>22804 SE 272</a:t>
            </a:r>
            <a:r>
              <a:rPr lang="en-US" sz="800" baseline="30000" dirty="0">
                <a:solidFill>
                  <a:schemeClr val="tx1">
                    <a:lumMod val="75000"/>
                    <a:lumOff val="25000"/>
                  </a:schemeClr>
                </a:solidFill>
                <a:latin typeface="Segoe UI" panose="020B0502040204020203" pitchFamily="34" charset="0"/>
                <a:cs typeface="Segoe UI" panose="020B0502040204020203" pitchFamily="34" charset="0"/>
              </a:rPr>
              <a:t>nd</a:t>
            </a:r>
            <a:r>
              <a:rPr lang="en-US" sz="800" dirty="0">
                <a:solidFill>
                  <a:schemeClr val="tx1">
                    <a:lumMod val="75000"/>
                    <a:lumOff val="25000"/>
                  </a:schemeClr>
                </a:solidFill>
                <a:latin typeface="Segoe UI" panose="020B0502040204020203" pitchFamily="34" charset="0"/>
                <a:cs typeface="Segoe UI" panose="020B0502040204020203" pitchFamily="34" charset="0"/>
              </a:rPr>
              <a:t> St.</a:t>
            </a:r>
          </a:p>
        </p:txBody>
      </p:sp>
    </p:spTree>
    <p:extLst>
      <p:ext uri="{BB962C8B-B14F-4D97-AF65-F5344CB8AC3E}">
        <p14:creationId xmlns:p14="http://schemas.microsoft.com/office/powerpoint/2010/main" val="1443903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5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80B72774-5E67-452F-AA45-17F0EB33C8A3}"/>
              </a:ext>
            </a:extLst>
          </p:cNvPr>
          <p:cNvSpPr>
            <a:spLocks noGrp="1"/>
          </p:cNvSpPr>
          <p:nvPr>
            <p:ph type="title"/>
          </p:nvPr>
        </p:nvSpPr>
        <p:spPr/>
        <p:txBody>
          <a:bodyPr/>
          <a:lstStyle/>
          <a:p>
            <a:endParaRPr lang="en-US" dirty="0"/>
          </a:p>
        </p:txBody>
      </p:sp>
      <p:pic>
        <p:nvPicPr>
          <p:cNvPr id="4" name="Picture 3" descr="A screenshot of a social media post&#10;&#10;Description automatically generated">
            <a:extLst>
              <a:ext uri="{FF2B5EF4-FFF2-40B4-BE49-F238E27FC236}">
                <a16:creationId xmlns:a16="http://schemas.microsoft.com/office/drawing/2014/main" id="{830C1C85-CD3D-4958-827E-6A0636453B01}"/>
              </a:ext>
            </a:extLst>
          </p:cNvPr>
          <p:cNvPicPr>
            <a:picLocks noChangeAspect="1"/>
          </p:cNvPicPr>
          <p:nvPr/>
        </p:nvPicPr>
        <p:blipFill>
          <a:blip r:embed="rId3"/>
          <a:stretch>
            <a:fillRect/>
          </a:stretch>
        </p:blipFill>
        <p:spPr>
          <a:xfrm>
            <a:off x="0" y="0"/>
            <a:ext cx="12192000" cy="6858000"/>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A669A5C7-5AB4-4B2D-BD82-0425DCB5FB57}"/>
              </a:ext>
            </a:extLst>
          </p:cNvPr>
          <p:cNvPicPr>
            <a:picLocks noChangeAspect="1"/>
          </p:cNvPicPr>
          <p:nvPr/>
        </p:nvPicPr>
        <p:blipFill>
          <a:blip r:embed="rId4"/>
          <a:stretch>
            <a:fillRect/>
          </a:stretch>
        </p:blipFill>
        <p:spPr>
          <a:xfrm>
            <a:off x="0" y="0"/>
            <a:ext cx="12192000" cy="6858000"/>
          </a:xfrm>
          <a:prstGeom prst="rect">
            <a:avLst/>
          </a:prstGeom>
        </p:spPr>
      </p:pic>
      <p:pic>
        <p:nvPicPr>
          <p:cNvPr id="7" name="Picture 6" descr="A screenshot of a social media post&#10;&#10;Description automatically generated">
            <a:extLst>
              <a:ext uri="{FF2B5EF4-FFF2-40B4-BE49-F238E27FC236}">
                <a16:creationId xmlns:a16="http://schemas.microsoft.com/office/drawing/2014/main" id="{6E475977-86A7-4B4F-B534-87C46293EC3B}"/>
              </a:ext>
            </a:extLst>
          </p:cNvPr>
          <p:cNvPicPr>
            <a:picLocks noChangeAspect="1"/>
          </p:cNvPicPr>
          <p:nvPr/>
        </p:nvPicPr>
        <p:blipFill rotWithShape="1">
          <a:blip r:embed="rId5"/>
          <a:srcRect l="90095" r="6392" b="95443"/>
          <a:stretch/>
        </p:blipFill>
        <p:spPr>
          <a:xfrm>
            <a:off x="10984374" y="0"/>
            <a:ext cx="428263" cy="312516"/>
          </a:xfrm>
          <a:prstGeom prst="rect">
            <a:avLst/>
          </a:prstGeom>
        </p:spPr>
      </p:pic>
      <p:sp>
        <p:nvSpPr>
          <p:cNvPr id="8" name="TextBox 7">
            <a:extLst>
              <a:ext uri="{FF2B5EF4-FFF2-40B4-BE49-F238E27FC236}">
                <a16:creationId xmlns:a16="http://schemas.microsoft.com/office/drawing/2014/main" id="{019454E9-45D1-4BA7-B67D-8EAA6AF411DE}"/>
              </a:ext>
            </a:extLst>
          </p:cNvPr>
          <p:cNvSpPr txBox="1"/>
          <p:nvPr/>
        </p:nvSpPr>
        <p:spPr>
          <a:xfrm>
            <a:off x="9081481" y="3806090"/>
            <a:ext cx="1758462" cy="215444"/>
          </a:xfrm>
          <a:prstGeom prst="rect">
            <a:avLst/>
          </a:prstGeom>
          <a:noFill/>
        </p:spPr>
        <p:txBody>
          <a:bodyPr wrap="square" rtlCol="0">
            <a:spAutoFit/>
          </a:bodyPr>
          <a:lstStyle/>
          <a:p>
            <a:r>
              <a:rPr lang="en-US" sz="800" dirty="0">
                <a:solidFill>
                  <a:schemeClr val="tx1">
                    <a:lumMod val="75000"/>
                    <a:lumOff val="25000"/>
                  </a:schemeClr>
                </a:solidFill>
                <a:latin typeface="Segoe UI" panose="020B0502040204020203" pitchFamily="34" charset="0"/>
                <a:cs typeface="Segoe UI" panose="020B0502040204020203" pitchFamily="34" charset="0"/>
              </a:rPr>
              <a:t>22804 SE 272</a:t>
            </a:r>
            <a:r>
              <a:rPr lang="en-US" sz="800" baseline="30000" dirty="0">
                <a:solidFill>
                  <a:schemeClr val="tx1">
                    <a:lumMod val="75000"/>
                    <a:lumOff val="25000"/>
                  </a:schemeClr>
                </a:solidFill>
                <a:latin typeface="Segoe UI" panose="020B0502040204020203" pitchFamily="34" charset="0"/>
                <a:cs typeface="Segoe UI" panose="020B0502040204020203" pitchFamily="34" charset="0"/>
              </a:rPr>
              <a:t>nd</a:t>
            </a:r>
            <a:r>
              <a:rPr lang="en-US" sz="800" dirty="0">
                <a:solidFill>
                  <a:schemeClr val="tx1">
                    <a:lumMod val="75000"/>
                    <a:lumOff val="25000"/>
                  </a:schemeClr>
                </a:solidFill>
                <a:latin typeface="Segoe UI" panose="020B0502040204020203" pitchFamily="34" charset="0"/>
                <a:cs typeface="Segoe UI" panose="020B0502040204020203" pitchFamily="34" charset="0"/>
              </a:rPr>
              <a:t> St.</a:t>
            </a:r>
          </a:p>
        </p:txBody>
      </p:sp>
    </p:spTree>
    <p:extLst>
      <p:ext uri="{BB962C8B-B14F-4D97-AF65-F5344CB8AC3E}">
        <p14:creationId xmlns:p14="http://schemas.microsoft.com/office/powerpoint/2010/main" val="3827568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5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Template" hidden="1">
            <a:extLst>
              <a:ext uri="{FF2B5EF4-FFF2-40B4-BE49-F238E27FC236}">
                <a16:creationId xmlns:a16="http://schemas.microsoft.com/office/drawing/2014/main" id="{75F28ABF-009A-4A51-8284-76D7AC66134D}"/>
              </a:ext>
            </a:extLst>
          </p:cNvPr>
          <p:cNvSpPr>
            <a:spLocks noGrp="1"/>
          </p:cNvSpPr>
          <p:nvPr>
            <p:ph type="title"/>
          </p:nvPr>
        </p:nvSpPr>
        <p:spPr/>
        <p:txBody>
          <a:bodyPr/>
          <a:lstStyle/>
          <a:p>
            <a:r>
              <a:rPr lang="en-US" dirty="0"/>
              <a:t>Title Template 5</a:t>
            </a:r>
          </a:p>
        </p:txBody>
      </p:sp>
      <p:pic>
        <p:nvPicPr>
          <p:cNvPr id="22" name="Picture 21">
            <a:extLst>
              <a:ext uri="{FF2B5EF4-FFF2-40B4-BE49-F238E27FC236}">
                <a16:creationId xmlns:a16="http://schemas.microsoft.com/office/drawing/2014/main" id="{C1337AF0-C9C8-4230-9DEA-BF62F87078D6}"/>
              </a:ext>
            </a:extLst>
          </p:cNvPr>
          <p:cNvPicPr>
            <a:picLocks noChangeAspect="1"/>
          </p:cNvPicPr>
          <p:nvPr/>
        </p:nvPicPr>
        <p:blipFill>
          <a:blip r:embed="rId3"/>
          <a:stretch>
            <a:fillRect/>
          </a:stretch>
        </p:blipFill>
        <p:spPr>
          <a:xfrm>
            <a:off x="0" y="1"/>
            <a:ext cx="12192000" cy="6857999"/>
          </a:xfrm>
          <a:prstGeom prst="rect">
            <a:avLst/>
          </a:prstGeom>
        </p:spPr>
      </p:pic>
      <p:pic>
        <p:nvPicPr>
          <p:cNvPr id="5" name="Picture 4">
            <a:extLst>
              <a:ext uri="{FF2B5EF4-FFF2-40B4-BE49-F238E27FC236}">
                <a16:creationId xmlns:a16="http://schemas.microsoft.com/office/drawing/2014/main" id="{2AD01530-A4A2-4496-9156-E6549251A512}"/>
              </a:ext>
            </a:extLst>
          </p:cNvPr>
          <p:cNvPicPr>
            <a:picLocks noChangeAspect="1"/>
          </p:cNvPicPr>
          <p:nvPr/>
        </p:nvPicPr>
        <p:blipFill>
          <a:blip r:embed="rId4"/>
          <a:stretch>
            <a:fillRect/>
          </a:stretch>
        </p:blipFill>
        <p:spPr>
          <a:xfrm>
            <a:off x="0" y="1"/>
            <a:ext cx="12192000" cy="6857999"/>
          </a:xfrm>
          <a:prstGeom prst="rect">
            <a:avLst/>
          </a:prstGeom>
        </p:spPr>
      </p:pic>
    </p:spTree>
    <p:extLst>
      <p:ext uri="{BB962C8B-B14F-4D97-AF65-F5344CB8AC3E}">
        <p14:creationId xmlns:p14="http://schemas.microsoft.com/office/powerpoint/2010/main" val="182808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5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Template" hidden="1">
            <a:extLst>
              <a:ext uri="{FF2B5EF4-FFF2-40B4-BE49-F238E27FC236}">
                <a16:creationId xmlns:a16="http://schemas.microsoft.com/office/drawing/2014/main" id="{44B312C7-C065-49CD-AA65-7A50CE280234}"/>
              </a:ext>
            </a:extLst>
          </p:cNvPr>
          <p:cNvSpPr>
            <a:spLocks noGrp="1"/>
          </p:cNvSpPr>
          <p:nvPr>
            <p:ph type="title"/>
          </p:nvPr>
        </p:nvSpPr>
        <p:spPr/>
        <p:txBody>
          <a:bodyPr/>
          <a:lstStyle/>
          <a:p>
            <a:r>
              <a:rPr lang="en-US" dirty="0"/>
              <a:t>Title Template 6</a:t>
            </a:r>
          </a:p>
        </p:txBody>
      </p:sp>
      <p:pic>
        <p:nvPicPr>
          <p:cNvPr id="4" name="Picture 3" descr="A screenshot of a computer&#10;&#10;Description automatically generated">
            <a:extLst>
              <a:ext uri="{FF2B5EF4-FFF2-40B4-BE49-F238E27FC236}">
                <a16:creationId xmlns:a16="http://schemas.microsoft.com/office/drawing/2014/main" id="{91370E0E-7C74-44F0-ADC0-C68729C97204}"/>
              </a:ext>
            </a:extLst>
          </p:cNvPr>
          <p:cNvPicPr>
            <a:picLocks noChangeAspect="1"/>
          </p:cNvPicPr>
          <p:nvPr/>
        </p:nvPicPr>
        <p:blipFill>
          <a:blip r:embed="rId3"/>
          <a:stretch>
            <a:fillRect/>
          </a:stretch>
        </p:blipFill>
        <p:spPr>
          <a:xfrm>
            <a:off x="0" y="0"/>
            <a:ext cx="12192000" cy="685800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3977E744-8F47-4F99-A88C-51A84B0E697C}"/>
              </a:ext>
            </a:extLst>
          </p:cNvPr>
          <p:cNvPicPr>
            <a:picLocks noChangeAspect="1"/>
          </p:cNvPicPr>
          <p:nvPr/>
        </p:nvPicPr>
        <p:blipFill>
          <a:blip r:embed="rId4"/>
          <a:stretch>
            <a:fillRect/>
          </a:stretch>
        </p:blipFill>
        <p:spPr>
          <a:xfrm>
            <a:off x="0" y="0"/>
            <a:ext cx="12192000" cy="685800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6E5FC982-AC5C-4545-B7D2-B618E732D33D}"/>
              </a:ext>
            </a:extLst>
          </p:cNvPr>
          <p:cNvPicPr>
            <a:picLocks noChangeAspect="1"/>
          </p:cNvPicPr>
          <p:nvPr/>
        </p:nvPicPr>
        <p:blipFill>
          <a:blip r:embed="rId5"/>
          <a:stretch>
            <a:fillRect/>
          </a:stretch>
        </p:blipFill>
        <p:spPr>
          <a:xfrm>
            <a:off x="0" y="0"/>
            <a:ext cx="12192000" cy="6858000"/>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8209C719-A9DA-4DAE-BE68-ED5F78981D0F}"/>
              </a:ext>
            </a:extLst>
          </p:cNvPr>
          <p:cNvPicPr>
            <a:picLocks noChangeAspect="1"/>
          </p:cNvPicPr>
          <p:nvPr/>
        </p:nvPicPr>
        <p:blipFill>
          <a:blip r:embed="rId6"/>
          <a:stretch>
            <a:fillRect/>
          </a:stretch>
        </p:blipFill>
        <p:spPr>
          <a:xfrm>
            <a:off x="0" y="0"/>
            <a:ext cx="12192000" cy="6858000"/>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48C73EE0-224F-47E6-BA8C-B5295D79FF47}"/>
              </a:ext>
            </a:extLst>
          </p:cNvPr>
          <p:cNvPicPr>
            <a:picLocks noChangeAspect="1"/>
          </p:cNvPicPr>
          <p:nvPr/>
        </p:nvPicPr>
        <p:blipFill>
          <a:blip r:embed="rId7"/>
          <a:stretch>
            <a:fillRect/>
          </a:stretch>
        </p:blipFill>
        <p:spPr>
          <a:xfrm>
            <a:off x="0" y="0"/>
            <a:ext cx="12192000" cy="6858000"/>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E8B1A21F-B2A1-4E2C-B032-91A83E7FC628}"/>
              </a:ext>
            </a:extLst>
          </p:cNvPr>
          <p:cNvPicPr>
            <a:picLocks noChangeAspect="1"/>
          </p:cNvPicPr>
          <p:nvPr/>
        </p:nvPicPr>
        <p:blipFill>
          <a:blip r:embed="rId8"/>
          <a:stretch>
            <a:fillRect/>
          </a:stretch>
        </p:blipFill>
        <p:spPr>
          <a:xfrm>
            <a:off x="0" y="0"/>
            <a:ext cx="12192000" cy="6858000"/>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BAD04F90-0D29-4C36-AEA7-1053C676E20C}"/>
              </a:ext>
            </a:extLst>
          </p:cNvPr>
          <p:cNvPicPr>
            <a:picLocks noChangeAspect="1"/>
          </p:cNvPicPr>
          <p:nvPr/>
        </p:nvPicPr>
        <p:blipFill>
          <a:blip r:embed="rId9"/>
          <a:stretch>
            <a:fillRect/>
          </a:stretch>
        </p:blipFill>
        <p:spPr>
          <a:xfrm>
            <a:off x="0" y="0"/>
            <a:ext cx="12192000" cy="6858000"/>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5F11DD4D-8F3C-4AB9-8373-9EE5F0FA38E1}"/>
              </a:ext>
            </a:extLst>
          </p:cNvPr>
          <p:cNvPicPr>
            <a:picLocks noChangeAspect="1"/>
          </p:cNvPicPr>
          <p:nvPr/>
        </p:nvPicPr>
        <p:blipFill>
          <a:blip r:embed="rId10"/>
          <a:stretch>
            <a:fillRect/>
          </a:stretch>
        </p:blipFill>
        <p:spPr>
          <a:xfrm>
            <a:off x="0" y="0"/>
            <a:ext cx="12192000" cy="6858000"/>
          </a:xfrm>
          <a:prstGeom prst="rect">
            <a:avLst/>
          </a:prstGeom>
        </p:spPr>
      </p:pic>
      <p:pic>
        <p:nvPicPr>
          <p:cNvPr id="20" name="Picture 19" descr="A screenshot of a computer&#10;&#10;Description automatically generated">
            <a:extLst>
              <a:ext uri="{FF2B5EF4-FFF2-40B4-BE49-F238E27FC236}">
                <a16:creationId xmlns:a16="http://schemas.microsoft.com/office/drawing/2014/main" id="{7A7675C5-0D9B-4376-9A9D-A848F45D2C4C}"/>
              </a:ext>
            </a:extLst>
          </p:cNvPr>
          <p:cNvPicPr>
            <a:picLocks noChangeAspect="1"/>
          </p:cNvPicPr>
          <p:nvPr/>
        </p:nvPicPr>
        <p:blipFill>
          <a:blip r:embed="rId11"/>
          <a:stretch>
            <a:fillRect/>
          </a:stretch>
        </p:blipFill>
        <p:spPr>
          <a:xfrm>
            <a:off x="0" y="0"/>
            <a:ext cx="12192000" cy="6858000"/>
          </a:xfrm>
          <a:prstGeom prst="rect">
            <a:avLst/>
          </a:prstGeom>
        </p:spPr>
      </p:pic>
      <p:pic>
        <p:nvPicPr>
          <p:cNvPr id="21" name="Picture 20" descr="A screenshot of a social media post&#10;&#10;Description automatically generated">
            <a:extLst>
              <a:ext uri="{FF2B5EF4-FFF2-40B4-BE49-F238E27FC236}">
                <a16:creationId xmlns:a16="http://schemas.microsoft.com/office/drawing/2014/main" id="{3938E060-09CA-4E30-9F51-83717EA4B22E}"/>
              </a:ext>
            </a:extLst>
          </p:cNvPr>
          <p:cNvPicPr>
            <a:picLocks noChangeAspect="1"/>
          </p:cNvPicPr>
          <p:nvPr/>
        </p:nvPicPr>
        <p:blipFill rotWithShape="1">
          <a:blip r:embed="rId12"/>
          <a:srcRect r="96487"/>
          <a:stretch/>
        </p:blipFill>
        <p:spPr>
          <a:xfrm>
            <a:off x="0" y="0"/>
            <a:ext cx="428263" cy="6858000"/>
          </a:xfrm>
          <a:prstGeom prst="rect">
            <a:avLst/>
          </a:prstGeom>
        </p:spPr>
      </p:pic>
      <p:pic>
        <p:nvPicPr>
          <p:cNvPr id="22" name="Picture 21" descr="A screenshot of a social media post&#10;&#10;Description automatically generated">
            <a:extLst>
              <a:ext uri="{FF2B5EF4-FFF2-40B4-BE49-F238E27FC236}">
                <a16:creationId xmlns:a16="http://schemas.microsoft.com/office/drawing/2014/main" id="{62B1983B-739A-46F0-9C29-93AFB4021968}"/>
              </a:ext>
            </a:extLst>
          </p:cNvPr>
          <p:cNvPicPr>
            <a:picLocks noChangeAspect="1"/>
          </p:cNvPicPr>
          <p:nvPr/>
        </p:nvPicPr>
        <p:blipFill rotWithShape="1">
          <a:blip r:embed="rId13"/>
          <a:srcRect l="90095" r="6392" b="95443"/>
          <a:stretch/>
        </p:blipFill>
        <p:spPr>
          <a:xfrm>
            <a:off x="10984374" y="0"/>
            <a:ext cx="428263" cy="312516"/>
          </a:xfrm>
          <a:prstGeom prst="rect">
            <a:avLst/>
          </a:prstGeom>
        </p:spPr>
      </p:pic>
      <p:sp>
        <p:nvSpPr>
          <p:cNvPr id="15" name="TextBox 14">
            <a:extLst>
              <a:ext uri="{FF2B5EF4-FFF2-40B4-BE49-F238E27FC236}">
                <a16:creationId xmlns:a16="http://schemas.microsoft.com/office/drawing/2014/main" id="{6A318C08-E7CB-4A95-B216-A2B44C43C98D}"/>
              </a:ext>
            </a:extLst>
          </p:cNvPr>
          <p:cNvSpPr txBox="1"/>
          <p:nvPr/>
        </p:nvSpPr>
        <p:spPr>
          <a:xfrm>
            <a:off x="9081481" y="3806090"/>
            <a:ext cx="1758462" cy="215444"/>
          </a:xfrm>
          <a:prstGeom prst="rect">
            <a:avLst/>
          </a:prstGeom>
          <a:noFill/>
        </p:spPr>
        <p:txBody>
          <a:bodyPr wrap="square" rtlCol="0">
            <a:spAutoFit/>
          </a:bodyPr>
          <a:lstStyle/>
          <a:p>
            <a:r>
              <a:rPr lang="en-US" sz="800" dirty="0">
                <a:solidFill>
                  <a:schemeClr val="tx1">
                    <a:lumMod val="75000"/>
                    <a:lumOff val="25000"/>
                  </a:schemeClr>
                </a:solidFill>
                <a:latin typeface="Segoe UI" panose="020B0502040204020203" pitchFamily="34" charset="0"/>
                <a:cs typeface="Segoe UI" panose="020B0502040204020203" pitchFamily="34" charset="0"/>
              </a:rPr>
              <a:t>22804 SE 272</a:t>
            </a:r>
            <a:r>
              <a:rPr lang="en-US" sz="800" baseline="30000" dirty="0">
                <a:solidFill>
                  <a:schemeClr val="tx1">
                    <a:lumMod val="75000"/>
                    <a:lumOff val="25000"/>
                  </a:schemeClr>
                </a:solidFill>
                <a:latin typeface="Segoe UI" panose="020B0502040204020203" pitchFamily="34" charset="0"/>
                <a:cs typeface="Segoe UI" panose="020B0502040204020203" pitchFamily="34" charset="0"/>
              </a:rPr>
              <a:t>nd</a:t>
            </a:r>
            <a:r>
              <a:rPr lang="en-US" sz="800" dirty="0">
                <a:solidFill>
                  <a:schemeClr val="tx1">
                    <a:lumMod val="75000"/>
                    <a:lumOff val="25000"/>
                  </a:schemeClr>
                </a:solidFill>
                <a:latin typeface="Segoe UI" panose="020B0502040204020203" pitchFamily="34" charset="0"/>
                <a:cs typeface="Segoe UI" panose="020B0502040204020203" pitchFamily="34" charset="0"/>
              </a:rPr>
              <a:t> St.</a:t>
            </a:r>
          </a:p>
        </p:txBody>
      </p:sp>
      <p:pic>
        <p:nvPicPr>
          <p:cNvPr id="23" name="Picture 22" descr="A screenshot of a computer&#10;&#10;Description automatically generated">
            <a:extLst>
              <a:ext uri="{FF2B5EF4-FFF2-40B4-BE49-F238E27FC236}">
                <a16:creationId xmlns:a16="http://schemas.microsoft.com/office/drawing/2014/main" id="{3CE4BED8-D7C0-4B65-B870-6A4DEDFFDE7B}"/>
              </a:ext>
            </a:extLst>
          </p:cNvPr>
          <p:cNvPicPr>
            <a:picLocks noChangeAspect="1"/>
          </p:cNvPicPr>
          <p:nvPr/>
        </p:nvPicPr>
        <p:blipFill rotWithShape="1">
          <a:blip r:embed="rId14"/>
          <a:srcRect l="25676" t="22343" r="33648" b="16636"/>
          <a:stretch/>
        </p:blipFill>
        <p:spPr>
          <a:xfrm>
            <a:off x="3130378" y="1532238"/>
            <a:ext cx="4959179" cy="4184821"/>
          </a:xfrm>
          <a:prstGeom prst="rect">
            <a:avLst/>
          </a:prstGeom>
        </p:spPr>
      </p:pic>
    </p:spTree>
    <p:extLst>
      <p:ext uri="{BB962C8B-B14F-4D97-AF65-F5344CB8AC3E}">
        <p14:creationId xmlns:p14="http://schemas.microsoft.com/office/powerpoint/2010/main" val="2306936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5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250"/>
                            </p:stCondLst>
                            <p:childTnLst>
                              <p:par>
                                <p:cTn id="8" presetID="1" presetClass="entr" presetSubtype="0" fill="hold" nodeType="afterEffect">
                                  <p:stCondLst>
                                    <p:cond delay="25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250"/>
                                  </p:stCondLst>
                                  <p:childTnLst>
                                    <p:set>
                                      <p:cBhvr>
                                        <p:cTn id="12" dur="1" fill="hold">
                                          <p:stCondLst>
                                            <p:cond delay="0"/>
                                          </p:stCondLst>
                                        </p:cTn>
                                        <p:tgtEl>
                                          <p:spTgt spid="10"/>
                                        </p:tgtEl>
                                        <p:attrNameLst>
                                          <p:attrName>style.visibility</p:attrName>
                                        </p:attrNameLst>
                                      </p:cBhvr>
                                      <p:to>
                                        <p:strVal val="visible"/>
                                      </p:to>
                                    </p:set>
                                  </p:childTnLst>
                                </p:cTn>
                              </p:par>
                            </p:childTnLst>
                          </p:cTn>
                        </p:par>
                        <p:par>
                          <p:cTn id="13" fill="hold">
                            <p:stCondLst>
                              <p:cond delay="750"/>
                            </p:stCondLst>
                            <p:childTnLst>
                              <p:par>
                                <p:cTn id="14" presetID="1" presetClass="entr" presetSubtype="0" fill="hold" nodeType="afterEffect">
                                  <p:stCondLst>
                                    <p:cond delay="250"/>
                                  </p:stCondLst>
                                  <p:childTnLst>
                                    <p:set>
                                      <p:cBhvr>
                                        <p:cTn id="15" dur="1" fill="hold">
                                          <p:stCondLst>
                                            <p:cond delay="0"/>
                                          </p:stCondLst>
                                        </p:cTn>
                                        <p:tgtEl>
                                          <p:spTgt spid="12"/>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nodeType="afterEffect">
                                  <p:stCondLst>
                                    <p:cond delay="250"/>
                                  </p:stCondLst>
                                  <p:childTnLst>
                                    <p:set>
                                      <p:cBhvr>
                                        <p:cTn id="18" dur="1" fill="hold">
                                          <p:stCondLst>
                                            <p:cond delay="0"/>
                                          </p:stCondLst>
                                        </p:cTn>
                                        <p:tgtEl>
                                          <p:spTgt spid="14"/>
                                        </p:tgtEl>
                                        <p:attrNameLst>
                                          <p:attrName>style.visibility</p:attrName>
                                        </p:attrNameLst>
                                      </p:cBhvr>
                                      <p:to>
                                        <p:strVal val="visible"/>
                                      </p:to>
                                    </p:set>
                                  </p:childTnLst>
                                </p:cTn>
                              </p:par>
                            </p:childTnLst>
                          </p:cTn>
                        </p:par>
                        <p:par>
                          <p:cTn id="19" fill="hold">
                            <p:stCondLst>
                              <p:cond delay="1250"/>
                            </p:stCondLst>
                            <p:childTnLst>
                              <p:par>
                                <p:cTn id="20" presetID="1" presetClass="entr" presetSubtype="0" fill="hold" nodeType="afterEffect">
                                  <p:stCondLst>
                                    <p:cond delay="250"/>
                                  </p:stCondLst>
                                  <p:childTnLst>
                                    <p:set>
                                      <p:cBhvr>
                                        <p:cTn id="21" dur="1" fill="hold">
                                          <p:stCondLst>
                                            <p:cond delay="0"/>
                                          </p:stCondLst>
                                        </p:cTn>
                                        <p:tgtEl>
                                          <p:spTgt spid="16"/>
                                        </p:tgtEl>
                                        <p:attrNameLst>
                                          <p:attrName>style.visibility</p:attrName>
                                        </p:attrNameLst>
                                      </p:cBhvr>
                                      <p:to>
                                        <p:strVal val="visible"/>
                                      </p:to>
                                    </p:set>
                                  </p:childTnLst>
                                </p:cTn>
                              </p:par>
                            </p:childTnLst>
                          </p:cTn>
                        </p:par>
                        <p:par>
                          <p:cTn id="22" fill="hold">
                            <p:stCondLst>
                              <p:cond delay="1500"/>
                            </p:stCondLst>
                            <p:childTnLst>
                              <p:par>
                                <p:cTn id="23" presetID="1" presetClass="entr" presetSubtype="0" fill="hold" nodeType="afterEffect">
                                  <p:stCondLst>
                                    <p:cond delay="250"/>
                                  </p:stCondLst>
                                  <p:childTnLst>
                                    <p:set>
                                      <p:cBhvr>
                                        <p:cTn id="24" dur="1" fill="hold">
                                          <p:stCondLst>
                                            <p:cond delay="0"/>
                                          </p:stCondLst>
                                        </p:cTn>
                                        <p:tgtEl>
                                          <p:spTgt spid="18"/>
                                        </p:tgtEl>
                                        <p:attrNameLst>
                                          <p:attrName>style.visibility</p:attrName>
                                        </p:attrNameLst>
                                      </p:cBhvr>
                                      <p:to>
                                        <p:strVal val="visible"/>
                                      </p:to>
                                    </p:set>
                                  </p:childTnLst>
                                </p:cTn>
                              </p:par>
                            </p:childTnLst>
                          </p:cTn>
                        </p:par>
                        <p:par>
                          <p:cTn id="25" fill="hold">
                            <p:stCondLst>
                              <p:cond delay="1750"/>
                            </p:stCondLst>
                            <p:childTnLst>
                              <p:par>
                                <p:cTn id="26" presetID="1" presetClass="entr" presetSubtype="0" fill="hold" nodeType="afterEffect">
                                  <p:stCondLst>
                                    <p:cond delay="250"/>
                                  </p:stCondLst>
                                  <p:childTnLst>
                                    <p:set>
                                      <p:cBhvr>
                                        <p:cTn id="27"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BEEF39DD-2C38-4F4E-8FA4-2D811F72671B}"/>
              </a:ext>
            </a:extLst>
          </p:cNvPr>
          <p:cNvSpPr>
            <a:spLocks noGrp="1"/>
          </p:cNvSpPr>
          <p:nvPr>
            <p:ph type="title"/>
          </p:nvPr>
        </p:nvSpPr>
        <p:spPr/>
        <p:txBody>
          <a:bodyPr/>
          <a:lstStyle/>
          <a:p>
            <a:endParaRPr lang="en-US" dirty="0"/>
          </a:p>
        </p:txBody>
      </p:sp>
      <p:pic>
        <p:nvPicPr>
          <p:cNvPr id="4" name="Picture 3" descr="A screenshot of a computer&#10;&#10;Description automatically generated">
            <a:extLst>
              <a:ext uri="{FF2B5EF4-FFF2-40B4-BE49-F238E27FC236}">
                <a16:creationId xmlns:a16="http://schemas.microsoft.com/office/drawing/2014/main" id="{9BAFE15F-A740-4208-B02C-8F0DBA631A6D}"/>
              </a:ext>
            </a:extLst>
          </p:cNvPr>
          <p:cNvPicPr>
            <a:picLocks noChangeAspect="1"/>
          </p:cNvPicPr>
          <p:nvPr/>
        </p:nvPicPr>
        <p:blipFill>
          <a:blip r:embed="rId3"/>
          <a:stretch>
            <a:fillRect/>
          </a:stretch>
        </p:blipFill>
        <p:spPr>
          <a:xfrm>
            <a:off x="0" y="0"/>
            <a:ext cx="12192000" cy="685800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81DEA144-DF94-4630-8432-87311CE1B2E9}"/>
              </a:ext>
            </a:extLst>
          </p:cNvPr>
          <p:cNvPicPr>
            <a:picLocks noChangeAspect="1"/>
          </p:cNvPicPr>
          <p:nvPr/>
        </p:nvPicPr>
        <p:blipFill>
          <a:blip r:embed="rId4"/>
          <a:stretch>
            <a:fillRect/>
          </a:stretch>
        </p:blipFill>
        <p:spPr>
          <a:xfrm>
            <a:off x="0" y="0"/>
            <a:ext cx="12192000" cy="6858000"/>
          </a:xfrm>
          <a:prstGeom prst="rect">
            <a:avLst/>
          </a:prstGeom>
        </p:spPr>
      </p:pic>
      <p:pic>
        <p:nvPicPr>
          <p:cNvPr id="7" name="Picture 6" descr="A screenshot of a social media post&#10;&#10;Description automatically generated">
            <a:extLst>
              <a:ext uri="{FF2B5EF4-FFF2-40B4-BE49-F238E27FC236}">
                <a16:creationId xmlns:a16="http://schemas.microsoft.com/office/drawing/2014/main" id="{4F1A1BF8-88BD-4CCE-AD92-E279BD84686F}"/>
              </a:ext>
            </a:extLst>
          </p:cNvPr>
          <p:cNvPicPr>
            <a:picLocks noChangeAspect="1"/>
          </p:cNvPicPr>
          <p:nvPr/>
        </p:nvPicPr>
        <p:blipFill rotWithShape="1">
          <a:blip r:embed="rId5"/>
          <a:srcRect r="96487"/>
          <a:stretch/>
        </p:blipFill>
        <p:spPr>
          <a:xfrm>
            <a:off x="0" y="0"/>
            <a:ext cx="428263" cy="6858000"/>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C7E29A39-A853-4764-8C66-6FC9FC6392F7}"/>
              </a:ext>
            </a:extLst>
          </p:cNvPr>
          <p:cNvPicPr>
            <a:picLocks noChangeAspect="1"/>
          </p:cNvPicPr>
          <p:nvPr/>
        </p:nvPicPr>
        <p:blipFill rotWithShape="1">
          <a:blip r:embed="rId6"/>
          <a:srcRect l="90095" r="6392" b="95443"/>
          <a:stretch/>
        </p:blipFill>
        <p:spPr>
          <a:xfrm>
            <a:off x="10984374" y="0"/>
            <a:ext cx="428263" cy="312516"/>
          </a:xfrm>
          <a:prstGeom prst="rect">
            <a:avLst/>
          </a:prstGeom>
        </p:spPr>
      </p:pic>
      <p:sp>
        <p:nvSpPr>
          <p:cNvPr id="9" name="TextBox 8">
            <a:extLst>
              <a:ext uri="{FF2B5EF4-FFF2-40B4-BE49-F238E27FC236}">
                <a16:creationId xmlns:a16="http://schemas.microsoft.com/office/drawing/2014/main" id="{C0F568B4-6B9F-47DC-8D2B-32D1637420E3}"/>
              </a:ext>
            </a:extLst>
          </p:cNvPr>
          <p:cNvSpPr txBox="1"/>
          <p:nvPr/>
        </p:nvSpPr>
        <p:spPr>
          <a:xfrm>
            <a:off x="9081481" y="3806090"/>
            <a:ext cx="1758462" cy="215444"/>
          </a:xfrm>
          <a:prstGeom prst="rect">
            <a:avLst/>
          </a:prstGeom>
          <a:noFill/>
        </p:spPr>
        <p:txBody>
          <a:bodyPr wrap="square" rtlCol="0">
            <a:spAutoFit/>
          </a:bodyPr>
          <a:lstStyle/>
          <a:p>
            <a:r>
              <a:rPr lang="en-US" sz="800" dirty="0">
                <a:solidFill>
                  <a:schemeClr val="tx1">
                    <a:lumMod val="75000"/>
                    <a:lumOff val="25000"/>
                  </a:schemeClr>
                </a:solidFill>
                <a:latin typeface="Segoe UI" panose="020B0502040204020203" pitchFamily="34" charset="0"/>
                <a:cs typeface="Segoe UI" panose="020B0502040204020203" pitchFamily="34" charset="0"/>
              </a:rPr>
              <a:t>22804 SE 272</a:t>
            </a:r>
            <a:r>
              <a:rPr lang="en-US" sz="800" baseline="30000" dirty="0">
                <a:solidFill>
                  <a:schemeClr val="tx1">
                    <a:lumMod val="75000"/>
                    <a:lumOff val="25000"/>
                  </a:schemeClr>
                </a:solidFill>
                <a:latin typeface="Segoe UI" panose="020B0502040204020203" pitchFamily="34" charset="0"/>
                <a:cs typeface="Segoe UI" panose="020B0502040204020203" pitchFamily="34" charset="0"/>
              </a:rPr>
              <a:t>nd</a:t>
            </a:r>
            <a:r>
              <a:rPr lang="en-US" sz="800" dirty="0">
                <a:solidFill>
                  <a:schemeClr val="tx1">
                    <a:lumMod val="75000"/>
                    <a:lumOff val="25000"/>
                  </a:schemeClr>
                </a:solidFill>
                <a:latin typeface="Segoe UI" panose="020B0502040204020203" pitchFamily="34" charset="0"/>
                <a:cs typeface="Segoe UI" panose="020B0502040204020203" pitchFamily="34" charset="0"/>
              </a:rPr>
              <a:t> St.</a:t>
            </a:r>
          </a:p>
        </p:txBody>
      </p:sp>
      <p:pic>
        <p:nvPicPr>
          <p:cNvPr id="10" name="Picture 9" descr="A screenshot of a computer&#10;&#10;Description automatically generated">
            <a:extLst>
              <a:ext uri="{FF2B5EF4-FFF2-40B4-BE49-F238E27FC236}">
                <a16:creationId xmlns:a16="http://schemas.microsoft.com/office/drawing/2014/main" id="{B01CBEF2-4249-4FFB-B504-C67ADE006065}"/>
              </a:ext>
            </a:extLst>
          </p:cNvPr>
          <p:cNvPicPr>
            <a:picLocks noChangeAspect="1"/>
          </p:cNvPicPr>
          <p:nvPr/>
        </p:nvPicPr>
        <p:blipFill rotWithShape="1">
          <a:blip r:embed="rId7"/>
          <a:srcRect l="25676" t="22343" r="33648" b="16636"/>
          <a:stretch/>
        </p:blipFill>
        <p:spPr>
          <a:xfrm>
            <a:off x="3130378" y="1532238"/>
            <a:ext cx="4959179" cy="4184821"/>
          </a:xfrm>
          <a:prstGeom prst="rect">
            <a:avLst/>
          </a:prstGeom>
        </p:spPr>
      </p:pic>
    </p:spTree>
    <p:extLst>
      <p:ext uri="{BB962C8B-B14F-4D97-AF65-F5344CB8AC3E}">
        <p14:creationId xmlns:p14="http://schemas.microsoft.com/office/powerpoint/2010/main" val="514138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5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ODUCT FEATURE - Click-Thru Template.potx" id="{E29A536C-ED70-4C48-BD40-403C64D73635}" vid="{97B165A8-F625-482B-AE50-7D841D3EB98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71B1F068AAB224FAE7DB4CDFA80525A" ma:contentTypeVersion="5" ma:contentTypeDescription="Create a new document." ma:contentTypeScope="" ma:versionID="440342402f1012a0f1064e75f404a778">
  <xsd:schema xmlns:xsd="http://www.w3.org/2001/XMLSchema" xmlns:xs="http://www.w3.org/2001/XMLSchema" xmlns:p="http://schemas.microsoft.com/office/2006/metadata/properties" xmlns:ns2="a0deddf0-f628-451c-a763-2edd5c6ccf46" xmlns:ns3="75c92904-f576-44db-8133-88c65665be3e" targetNamespace="http://schemas.microsoft.com/office/2006/metadata/properties" ma:root="true" ma:fieldsID="6c200b40ccbfd0552afa4674b2ee67d2" ns2:_="" ns3:_="">
    <xsd:import namespace="a0deddf0-f628-451c-a763-2edd5c6ccf46"/>
    <xsd:import namespace="75c92904-f576-44db-8133-88c65665be3e"/>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deddf0-f628-451c-a763-2edd5c6ccf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5c92904-f576-44db-8133-88c65665be3e"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75c92904-f576-44db-8133-88c65665be3e">
      <UserInfo>
        <DisplayName/>
        <AccountId xsi:nil="true"/>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9C55038-FF94-4AA8-8D80-3C5FA041F6D8}"/>
</file>

<file path=customXml/itemProps2.xml><?xml version="1.0" encoding="utf-8"?>
<ds:datastoreItem xmlns:ds="http://schemas.openxmlformats.org/officeDocument/2006/customXml" ds:itemID="{390F641D-AD42-46A8-89E9-63D7BFC6F25E}">
  <ds:schemaRefs>
    <ds:schemaRef ds:uri="http://schemas.microsoft.com/office/2006/metadata/properties"/>
    <ds:schemaRef ds:uri="http://schemas.microsoft.com/office/infopath/2007/PartnerControls"/>
    <ds:schemaRef ds:uri="4def716a-8307-4d85-a5ae-72475e7d906c"/>
  </ds:schemaRefs>
</ds:datastoreItem>
</file>

<file path=customXml/itemProps3.xml><?xml version="1.0" encoding="utf-8"?>
<ds:datastoreItem xmlns:ds="http://schemas.openxmlformats.org/officeDocument/2006/customXml" ds:itemID="{451A628E-C0C5-4025-87A0-924575191F8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PRODUCT FEATURE - Click-Thru Template</Template>
  <TotalTime>0</TotalTime>
  <Words>1115</Words>
  <Application>Microsoft Office PowerPoint</Application>
  <PresentationFormat>Widescreen</PresentationFormat>
  <Paragraphs>155</Paragraphs>
  <Slides>25</Slides>
  <Notes>25</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Teams &amp; Power Platform</vt:lpstr>
      <vt:lpstr>Title Template 1 </vt:lpstr>
      <vt:lpstr>Title Template 2</vt:lpstr>
      <vt:lpstr>Title Template 3</vt:lpstr>
      <vt:lpstr>Title Template 4</vt:lpstr>
      <vt:lpstr>PowerPoint Presentation</vt:lpstr>
      <vt:lpstr>Title Template 5</vt:lpstr>
      <vt:lpstr>Title Template 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Teams &amp; Power Platform</dc:title>
  <dc:creator/>
  <cp:lastModifiedBy/>
  <cp:revision>2</cp:revision>
  <dcterms:created xsi:type="dcterms:W3CDTF">2019-12-11T19:44:45Z</dcterms:created>
  <dcterms:modified xsi:type="dcterms:W3CDTF">2019-12-13T16:41:58Z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0x010100B71B1F068AAB224FAE7DB4CDFA80525A</vt:lpwstr>
  </property>
  <property fmtid="{D5CDD505-2E9C-101B-9397-08002B2CF9AE}" pid="3" name="Order">
    <vt:r8>13000</vt:r8>
  </property>
  <property fmtid="{D5CDD505-2E9C-101B-9397-08002B2CF9AE}" pid="4" name="xd_Signature">
    <vt:bool>false</vt:bool>
  </property>
  <property fmtid="{D5CDD505-2E9C-101B-9397-08002B2CF9AE}" pid="5" name="xd_ProgID">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y fmtid="{D5CDD505-2E9C-101B-9397-08002B2CF9AE}" pid="9" name="TemplateUrl">
    <vt:lpwstr/>
  </property>
</Properties>
</file>